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66" r:id="rId3"/>
    <p:sldId id="267" r:id="rId4"/>
    <p:sldId id="268" r:id="rId5"/>
    <p:sldId id="260" r:id="rId6"/>
    <p:sldId id="256" r:id="rId7"/>
    <p:sldId id="261" r:id="rId8"/>
    <p:sldId id="262" r:id="rId9"/>
    <p:sldId id="264" r:id="rId10"/>
    <p:sldId id="265" r:id="rId11"/>
  </p:sldIdLst>
  <p:sldSz cx="4348163" cy="56800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7A5F"/>
    <a:srgbClr val="33706B"/>
    <a:srgbClr val="699791"/>
    <a:srgbClr val="1E60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52" autoAdjust="0"/>
    <p:restoredTop sz="94660"/>
  </p:normalViewPr>
  <p:slideViewPr>
    <p:cSldViewPr snapToGrid="0">
      <p:cViewPr varScale="1">
        <p:scale>
          <a:sx n="103" d="100"/>
          <a:sy n="103" d="100"/>
        </p:scale>
        <p:origin x="2443"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326112" y="929587"/>
            <a:ext cx="3695939" cy="1977508"/>
          </a:xfrm>
        </p:spPr>
        <p:txBody>
          <a:bodyPr anchor="b"/>
          <a:lstStyle>
            <a:lvl1pPr algn="ctr">
              <a:defRPr sz="2853"/>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543521" y="2983354"/>
            <a:ext cx="3261122" cy="1371370"/>
          </a:xfrm>
        </p:spPr>
        <p:txBody>
          <a:bodyPr/>
          <a:lstStyle>
            <a:lvl1pPr marL="0" indent="0" algn="ctr">
              <a:buNone/>
              <a:defRPr sz="1141"/>
            </a:lvl1pPr>
            <a:lvl2pPr marL="217399" indent="0" algn="ctr">
              <a:buNone/>
              <a:defRPr sz="951"/>
            </a:lvl2pPr>
            <a:lvl3pPr marL="434797" indent="0" algn="ctr">
              <a:buNone/>
              <a:defRPr sz="856"/>
            </a:lvl3pPr>
            <a:lvl4pPr marL="652196" indent="0" algn="ctr">
              <a:buNone/>
              <a:defRPr sz="761"/>
            </a:lvl4pPr>
            <a:lvl5pPr marL="869594" indent="0" algn="ctr">
              <a:buNone/>
              <a:defRPr sz="761"/>
            </a:lvl5pPr>
            <a:lvl6pPr marL="1086993" indent="0" algn="ctr">
              <a:buNone/>
              <a:defRPr sz="761"/>
            </a:lvl6pPr>
            <a:lvl7pPr marL="1304392" indent="0" algn="ctr">
              <a:buNone/>
              <a:defRPr sz="761"/>
            </a:lvl7pPr>
            <a:lvl8pPr marL="1521790" indent="0" algn="ctr">
              <a:buNone/>
              <a:defRPr sz="761"/>
            </a:lvl8pPr>
            <a:lvl9pPr marL="1739189" indent="0" algn="ctr">
              <a:buNone/>
              <a:defRPr sz="761"/>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311EB0C7-BA51-489C-9250-E0F2A9EB3C07}" type="datetimeFigureOut">
              <a:rPr lang="es-CL" smtClean="0"/>
              <a:t>07-01-2019</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748B81F3-0ED4-4394-BCED-46CA0F2848B9}" type="slidenum">
              <a:rPr lang="es-CL" smtClean="0"/>
              <a:t>‹Nº›</a:t>
            </a:fld>
            <a:endParaRPr lang="es-CL"/>
          </a:p>
        </p:txBody>
      </p:sp>
    </p:spTree>
    <p:extLst>
      <p:ext uri="{BB962C8B-B14F-4D97-AF65-F5344CB8AC3E}">
        <p14:creationId xmlns:p14="http://schemas.microsoft.com/office/powerpoint/2010/main" val="3025491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11EB0C7-BA51-489C-9250-E0F2A9EB3C07}" type="datetimeFigureOut">
              <a:rPr lang="es-CL" smtClean="0"/>
              <a:t>07-01-2019</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748B81F3-0ED4-4394-BCED-46CA0F2848B9}" type="slidenum">
              <a:rPr lang="es-CL" smtClean="0"/>
              <a:t>‹Nº›</a:t>
            </a:fld>
            <a:endParaRPr lang="es-CL"/>
          </a:p>
        </p:txBody>
      </p:sp>
    </p:spTree>
    <p:extLst>
      <p:ext uri="{BB962C8B-B14F-4D97-AF65-F5344CB8AC3E}">
        <p14:creationId xmlns:p14="http://schemas.microsoft.com/office/powerpoint/2010/main" val="932348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11654" y="302411"/>
            <a:ext cx="937573" cy="481360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98936" y="302411"/>
            <a:ext cx="2758366" cy="4813601"/>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11EB0C7-BA51-489C-9250-E0F2A9EB3C07}" type="datetimeFigureOut">
              <a:rPr lang="es-CL" smtClean="0"/>
              <a:t>07-01-2019</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748B81F3-0ED4-4394-BCED-46CA0F2848B9}" type="slidenum">
              <a:rPr lang="es-CL" smtClean="0"/>
              <a:t>‹Nº›</a:t>
            </a:fld>
            <a:endParaRPr lang="es-CL"/>
          </a:p>
        </p:txBody>
      </p:sp>
    </p:spTree>
    <p:extLst>
      <p:ext uri="{BB962C8B-B14F-4D97-AF65-F5344CB8AC3E}">
        <p14:creationId xmlns:p14="http://schemas.microsoft.com/office/powerpoint/2010/main" val="501912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11EB0C7-BA51-489C-9250-E0F2A9EB3C07}" type="datetimeFigureOut">
              <a:rPr lang="es-CL" smtClean="0"/>
              <a:t>07-01-2019</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748B81F3-0ED4-4394-BCED-46CA0F2848B9}" type="slidenum">
              <a:rPr lang="es-CL" smtClean="0"/>
              <a:t>‹Nº›</a:t>
            </a:fld>
            <a:endParaRPr lang="es-CL"/>
          </a:p>
        </p:txBody>
      </p:sp>
    </p:spTree>
    <p:extLst>
      <p:ext uri="{BB962C8B-B14F-4D97-AF65-F5344CB8AC3E}">
        <p14:creationId xmlns:p14="http://schemas.microsoft.com/office/powerpoint/2010/main" val="3676129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96672" y="1416076"/>
            <a:ext cx="3750291" cy="2362753"/>
          </a:xfrm>
        </p:spPr>
        <p:txBody>
          <a:bodyPr anchor="b"/>
          <a:lstStyle>
            <a:lvl1pPr>
              <a:defRPr sz="2853"/>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96672" y="3801181"/>
            <a:ext cx="3750291" cy="1242516"/>
          </a:xfrm>
        </p:spPr>
        <p:txBody>
          <a:bodyPr/>
          <a:lstStyle>
            <a:lvl1pPr marL="0" indent="0">
              <a:buNone/>
              <a:defRPr sz="1141">
                <a:solidFill>
                  <a:schemeClr val="tx1"/>
                </a:solidFill>
              </a:defRPr>
            </a:lvl1pPr>
            <a:lvl2pPr marL="217399" indent="0">
              <a:buNone/>
              <a:defRPr sz="951">
                <a:solidFill>
                  <a:schemeClr val="tx1">
                    <a:tint val="75000"/>
                  </a:schemeClr>
                </a:solidFill>
              </a:defRPr>
            </a:lvl2pPr>
            <a:lvl3pPr marL="434797" indent="0">
              <a:buNone/>
              <a:defRPr sz="856">
                <a:solidFill>
                  <a:schemeClr val="tx1">
                    <a:tint val="75000"/>
                  </a:schemeClr>
                </a:solidFill>
              </a:defRPr>
            </a:lvl3pPr>
            <a:lvl4pPr marL="652196" indent="0">
              <a:buNone/>
              <a:defRPr sz="761">
                <a:solidFill>
                  <a:schemeClr val="tx1">
                    <a:tint val="75000"/>
                  </a:schemeClr>
                </a:solidFill>
              </a:defRPr>
            </a:lvl4pPr>
            <a:lvl5pPr marL="869594" indent="0">
              <a:buNone/>
              <a:defRPr sz="761">
                <a:solidFill>
                  <a:schemeClr val="tx1">
                    <a:tint val="75000"/>
                  </a:schemeClr>
                </a:solidFill>
              </a:defRPr>
            </a:lvl5pPr>
            <a:lvl6pPr marL="1086993" indent="0">
              <a:buNone/>
              <a:defRPr sz="761">
                <a:solidFill>
                  <a:schemeClr val="tx1">
                    <a:tint val="75000"/>
                  </a:schemeClr>
                </a:solidFill>
              </a:defRPr>
            </a:lvl6pPr>
            <a:lvl7pPr marL="1304392" indent="0">
              <a:buNone/>
              <a:defRPr sz="761">
                <a:solidFill>
                  <a:schemeClr val="tx1">
                    <a:tint val="75000"/>
                  </a:schemeClr>
                </a:solidFill>
              </a:defRPr>
            </a:lvl7pPr>
            <a:lvl8pPr marL="1521790" indent="0">
              <a:buNone/>
              <a:defRPr sz="761">
                <a:solidFill>
                  <a:schemeClr val="tx1">
                    <a:tint val="75000"/>
                  </a:schemeClr>
                </a:solidFill>
              </a:defRPr>
            </a:lvl8pPr>
            <a:lvl9pPr marL="1739189" indent="0">
              <a:buNone/>
              <a:defRPr sz="761">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311EB0C7-BA51-489C-9250-E0F2A9EB3C07}" type="datetimeFigureOut">
              <a:rPr lang="es-CL" smtClean="0"/>
              <a:t>07-01-2019</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748B81F3-0ED4-4394-BCED-46CA0F2848B9}" type="slidenum">
              <a:rPr lang="es-CL" smtClean="0"/>
              <a:t>‹Nº›</a:t>
            </a:fld>
            <a:endParaRPr lang="es-CL"/>
          </a:p>
        </p:txBody>
      </p:sp>
    </p:spTree>
    <p:extLst>
      <p:ext uri="{BB962C8B-B14F-4D97-AF65-F5344CB8AC3E}">
        <p14:creationId xmlns:p14="http://schemas.microsoft.com/office/powerpoint/2010/main" val="3969494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98936" y="1512057"/>
            <a:ext cx="1847969" cy="3603955"/>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2201258" y="1512057"/>
            <a:ext cx="1847969" cy="3603955"/>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311EB0C7-BA51-489C-9250-E0F2A9EB3C07}" type="datetimeFigureOut">
              <a:rPr lang="es-CL" smtClean="0"/>
              <a:t>07-01-2019</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748B81F3-0ED4-4394-BCED-46CA0F2848B9}" type="slidenum">
              <a:rPr lang="es-CL" smtClean="0"/>
              <a:t>‹Nº›</a:t>
            </a:fld>
            <a:endParaRPr lang="es-CL"/>
          </a:p>
        </p:txBody>
      </p:sp>
    </p:spTree>
    <p:extLst>
      <p:ext uri="{BB962C8B-B14F-4D97-AF65-F5344CB8AC3E}">
        <p14:creationId xmlns:p14="http://schemas.microsoft.com/office/powerpoint/2010/main" val="4257091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299502" y="302413"/>
            <a:ext cx="3750291" cy="1097885"/>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9503" y="1392408"/>
            <a:ext cx="1839476" cy="682397"/>
          </a:xfrm>
        </p:spPr>
        <p:txBody>
          <a:bodyPr anchor="b"/>
          <a:lstStyle>
            <a:lvl1pPr marL="0" indent="0">
              <a:buNone/>
              <a:defRPr sz="1141" b="1"/>
            </a:lvl1pPr>
            <a:lvl2pPr marL="217399" indent="0">
              <a:buNone/>
              <a:defRPr sz="951" b="1"/>
            </a:lvl2pPr>
            <a:lvl3pPr marL="434797" indent="0">
              <a:buNone/>
              <a:defRPr sz="856" b="1"/>
            </a:lvl3pPr>
            <a:lvl4pPr marL="652196" indent="0">
              <a:buNone/>
              <a:defRPr sz="761" b="1"/>
            </a:lvl4pPr>
            <a:lvl5pPr marL="869594" indent="0">
              <a:buNone/>
              <a:defRPr sz="761" b="1"/>
            </a:lvl5pPr>
            <a:lvl6pPr marL="1086993" indent="0">
              <a:buNone/>
              <a:defRPr sz="761" b="1"/>
            </a:lvl6pPr>
            <a:lvl7pPr marL="1304392" indent="0">
              <a:buNone/>
              <a:defRPr sz="761" b="1"/>
            </a:lvl7pPr>
            <a:lvl8pPr marL="1521790" indent="0">
              <a:buNone/>
              <a:defRPr sz="761" b="1"/>
            </a:lvl8pPr>
            <a:lvl9pPr marL="1739189" indent="0">
              <a:buNone/>
              <a:defRPr sz="761" b="1"/>
            </a:lvl9pPr>
          </a:lstStyle>
          <a:p>
            <a:pPr lvl="0"/>
            <a:r>
              <a:rPr lang="es-ES"/>
              <a:t>Editar los estilos de texto del patrón</a:t>
            </a:r>
          </a:p>
        </p:txBody>
      </p:sp>
      <p:sp>
        <p:nvSpPr>
          <p:cNvPr id="4" name="Content Placeholder 3"/>
          <p:cNvSpPr>
            <a:spLocks noGrp="1"/>
          </p:cNvSpPr>
          <p:nvPr>
            <p:ph sz="half" idx="2"/>
          </p:nvPr>
        </p:nvSpPr>
        <p:spPr>
          <a:xfrm>
            <a:off x="299503" y="2074805"/>
            <a:ext cx="1839476" cy="3051726"/>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2201258" y="1392408"/>
            <a:ext cx="1848536" cy="682397"/>
          </a:xfrm>
        </p:spPr>
        <p:txBody>
          <a:bodyPr anchor="b"/>
          <a:lstStyle>
            <a:lvl1pPr marL="0" indent="0">
              <a:buNone/>
              <a:defRPr sz="1141" b="1"/>
            </a:lvl1pPr>
            <a:lvl2pPr marL="217399" indent="0">
              <a:buNone/>
              <a:defRPr sz="951" b="1"/>
            </a:lvl2pPr>
            <a:lvl3pPr marL="434797" indent="0">
              <a:buNone/>
              <a:defRPr sz="856" b="1"/>
            </a:lvl3pPr>
            <a:lvl4pPr marL="652196" indent="0">
              <a:buNone/>
              <a:defRPr sz="761" b="1"/>
            </a:lvl4pPr>
            <a:lvl5pPr marL="869594" indent="0">
              <a:buNone/>
              <a:defRPr sz="761" b="1"/>
            </a:lvl5pPr>
            <a:lvl6pPr marL="1086993" indent="0">
              <a:buNone/>
              <a:defRPr sz="761" b="1"/>
            </a:lvl6pPr>
            <a:lvl7pPr marL="1304392" indent="0">
              <a:buNone/>
              <a:defRPr sz="761" b="1"/>
            </a:lvl7pPr>
            <a:lvl8pPr marL="1521790" indent="0">
              <a:buNone/>
              <a:defRPr sz="761" b="1"/>
            </a:lvl8pPr>
            <a:lvl9pPr marL="1739189" indent="0">
              <a:buNone/>
              <a:defRPr sz="761" b="1"/>
            </a:lvl9pPr>
          </a:lstStyle>
          <a:p>
            <a:pPr lvl="0"/>
            <a:r>
              <a:rPr lang="es-ES"/>
              <a:t>Editar los estilos de texto del patrón</a:t>
            </a:r>
          </a:p>
        </p:txBody>
      </p:sp>
      <p:sp>
        <p:nvSpPr>
          <p:cNvPr id="6" name="Content Placeholder 5"/>
          <p:cNvSpPr>
            <a:spLocks noGrp="1"/>
          </p:cNvSpPr>
          <p:nvPr>
            <p:ph sz="quarter" idx="4"/>
          </p:nvPr>
        </p:nvSpPr>
        <p:spPr>
          <a:xfrm>
            <a:off x="2201258" y="2074805"/>
            <a:ext cx="1848536" cy="3051726"/>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311EB0C7-BA51-489C-9250-E0F2A9EB3C07}" type="datetimeFigureOut">
              <a:rPr lang="es-CL" smtClean="0"/>
              <a:t>07-01-2019</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748B81F3-0ED4-4394-BCED-46CA0F2848B9}" type="slidenum">
              <a:rPr lang="es-CL" smtClean="0"/>
              <a:t>‹Nº›</a:t>
            </a:fld>
            <a:endParaRPr lang="es-CL"/>
          </a:p>
        </p:txBody>
      </p:sp>
    </p:spTree>
    <p:extLst>
      <p:ext uri="{BB962C8B-B14F-4D97-AF65-F5344CB8AC3E}">
        <p14:creationId xmlns:p14="http://schemas.microsoft.com/office/powerpoint/2010/main" val="3878070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311EB0C7-BA51-489C-9250-E0F2A9EB3C07}" type="datetimeFigureOut">
              <a:rPr lang="es-CL" smtClean="0"/>
              <a:t>07-01-2019</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748B81F3-0ED4-4394-BCED-46CA0F2848B9}" type="slidenum">
              <a:rPr lang="es-CL" smtClean="0"/>
              <a:t>‹Nº›</a:t>
            </a:fld>
            <a:endParaRPr lang="es-CL"/>
          </a:p>
        </p:txBody>
      </p:sp>
    </p:spTree>
    <p:extLst>
      <p:ext uri="{BB962C8B-B14F-4D97-AF65-F5344CB8AC3E}">
        <p14:creationId xmlns:p14="http://schemas.microsoft.com/office/powerpoint/2010/main" val="3823383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1EB0C7-BA51-489C-9250-E0F2A9EB3C07}" type="datetimeFigureOut">
              <a:rPr lang="es-CL" smtClean="0"/>
              <a:t>07-01-2019</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748B81F3-0ED4-4394-BCED-46CA0F2848B9}" type="slidenum">
              <a:rPr lang="es-CL" smtClean="0"/>
              <a:t>‹Nº›</a:t>
            </a:fld>
            <a:endParaRPr lang="es-CL"/>
          </a:p>
        </p:txBody>
      </p:sp>
    </p:spTree>
    <p:extLst>
      <p:ext uri="{BB962C8B-B14F-4D97-AF65-F5344CB8AC3E}">
        <p14:creationId xmlns:p14="http://schemas.microsoft.com/office/powerpoint/2010/main" val="66896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99502" y="378672"/>
            <a:ext cx="1402396" cy="1325351"/>
          </a:xfrm>
        </p:spPr>
        <p:txBody>
          <a:bodyPr anchor="b"/>
          <a:lstStyle>
            <a:lvl1pPr>
              <a:defRPr sz="1522"/>
            </a:lvl1pPr>
          </a:lstStyle>
          <a:p>
            <a:r>
              <a:rPr lang="es-ES"/>
              <a:t>Haga clic para modificar el estilo de título del patrón</a:t>
            </a:r>
            <a:endParaRPr lang="en-US" dirty="0"/>
          </a:p>
        </p:txBody>
      </p:sp>
      <p:sp>
        <p:nvSpPr>
          <p:cNvPr id="3" name="Content Placeholder 2"/>
          <p:cNvSpPr>
            <a:spLocks noGrp="1"/>
          </p:cNvSpPr>
          <p:nvPr>
            <p:ph idx="1"/>
          </p:nvPr>
        </p:nvSpPr>
        <p:spPr>
          <a:xfrm>
            <a:off x="1848535" y="817827"/>
            <a:ext cx="2201258" cy="4036535"/>
          </a:xfrm>
        </p:spPr>
        <p:txBody>
          <a:bodyPr/>
          <a:lstStyle>
            <a:lvl1pPr>
              <a:defRPr sz="1522"/>
            </a:lvl1pPr>
            <a:lvl2pPr>
              <a:defRPr sz="1331"/>
            </a:lvl2pPr>
            <a:lvl3pPr>
              <a:defRPr sz="1141"/>
            </a:lvl3pPr>
            <a:lvl4pPr>
              <a:defRPr sz="951"/>
            </a:lvl4pPr>
            <a:lvl5pPr>
              <a:defRPr sz="951"/>
            </a:lvl5pPr>
            <a:lvl6pPr>
              <a:defRPr sz="951"/>
            </a:lvl6pPr>
            <a:lvl7pPr>
              <a:defRPr sz="951"/>
            </a:lvl7pPr>
            <a:lvl8pPr>
              <a:defRPr sz="951"/>
            </a:lvl8pPr>
            <a:lvl9pPr>
              <a:defRPr sz="951"/>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99502" y="1704023"/>
            <a:ext cx="1402396" cy="3156912"/>
          </a:xfrm>
        </p:spPr>
        <p:txBody>
          <a:bodyPr/>
          <a:lstStyle>
            <a:lvl1pPr marL="0" indent="0">
              <a:buNone/>
              <a:defRPr sz="761"/>
            </a:lvl1pPr>
            <a:lvl2pPr marL="217399" indent="0">
              <a:buNone/>
              <a:defRPr sz="666"/>
            </a:lvl2pPr>
            <a:lvl3pPr marL="434797" indent="0">
              <a:buNone/>
              <a:defRPr sz="571"/>
            </a:lvl3pPr>
            <a:lvl4pPr marL="652196" indent="0">
              <a:buNone/>
              <a:defRPr sz="476"/>
            </a:lvl4pPr>
            <a:lvl5pPr marL="869594" indent="0">
              <a:buNone/>
              <a:defRPr sz="476"/>
            </a:lvl5pPr>
            <a:lvl6pPr marL="1086993" indent="0">
              <a:buNone/>
              <a:defRPr sz="476"/>
            </a:lvl6pPr>
            <a:lvl7pPr marL="1304392" indent="0">
              <a:buNone/>
              <a:defRPr sz="476"/>
            </a:lvl7pPr>
            <a:lvl8pPr marL="1521790" indent="0">
              <a:buNone/>
              <a:defRPr sz="476"/>
            </a:lvl8pPr>
            <a:lvl9pPr marL="1739189" indent="0">
              <a:buNone/>
              <a:defRPr sz="476"/>
            </a:lvl9pPr>
          </a:lstStyle>
          <a:p>
            <a:pPr lvl="0"/>
            <a:r>
              <a:rPr lang="es-ES"/>
              <a:t>Editar los estilos de texto del patrón</a:t>
            </a:r>
          </a:p>
        </p:txBody>
      </p:sp>
      <p:sp>
        <p:nvSpPr>
          <p:cNvPr id="5" name="Date Placeholder 4"/>
          <p:cNvSpPr>
            <a:spLocks noGrp="1"/>
          </p:cNvSpPr>
          <p:nvPr>
            <p:ph type="dt" sz="half" idx="10"/>
          </p:nvPr>
        </p:nvSpPr>
        <p:spPr/>
        <p:txBody>
          <a:bodyPr/>
          <a:lstStyle/>
          <a:p>
            <a:fld id="{311EB0C7-BA51-489C-9250-E0F2A9EB3C07}" type="datetimeFigureOut">
              <a:rPr lang="es-CL" smtClean="0"/>
              <a:t>07-01-2019</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748B81F3-0ED4-4394-BCED-46CA0F2848B9}" type="slidenum">
              <a:rPr lang="es-CL" smtClean="0"/>
              <a:t>‹Nº›</a:t>
            </a:fld>
            <a:endParaRPr lang="es-CL"/>
          </a:p>
        </p:txBody>
      </p:sp>
    </p:spTree>
    <p:extLst>
      <p:ext uri="{BB962C8B-B14F-4D97-AF65-F5344CB8AC3E}">
        <p14:creationId xmlns:p14="http://schemas.microsoft.com/office/powerpoint/2010/main" val="1885034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99502" y="378672"/>
            <a:ext cx="1402396" cy="1325351"/>
          </a:xfrm>
        </p:spPr>
        <p:txBody>
          <a:bodyPr anchor="b"/>
          <a:lstStyle>
            <a:lvl1pPr>
              <a:defRPr sz="1522"/>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848535" y="817827"/>
            <a:ext cx="2201258" cy="4036535"/>
          </a:xfrm>
        </p:spPr>
        <p:txBody>
          <a:bodyPr anchor="t"/>
          <a:lstStyle>
            <a:lvl1pPr marL="0" indent="0">
              <a:buNone/>
              <a:defRPr sz="1522"/>
            </a:lvl1pPr>
            <a:lvl2pPr marL="217399" indent="0">
              <a:buNone/>
              <a:defRPr sz="1331"/>
            </a:lvl2pPr>
            <a:lvl3pPr marL="434797" indent="0">
              <a:buNone/>
              <a:defRPr sz="1141"/>
            </a:lvl3pPr>
            <a:lvl4pPr marL="652196" indent="0">
              <a:buNone/>
              <a:defRPr sz="951"/>
            </a:lvl4pPr>
            <a:lvl5pPr marL="869594" indent="0">
              <a:buNone/>
              <a:defRPr sz="951"/>
            </a:lvl5pPr>
            <a:lvl6pPr marL="1086993" indent="0">
              <a:buNone/>
              <a:defRPr sz="951"/>
            </a:lvl6pPr>
            <a:lvl7pPr marL="1304392" indent="0">
              <a:buNone/>
              <a:defRPr sz="951"/>
            </a:lvl7pPr>
            <a:lvl8pPr marL="1521790" indent="0">
              <a:buNone/>
              <a:defRPr sz="951"/>
            </a:lvl8pPr>
            <a:lvl9pPr marL="1739189" indent="0">
              <a:buNone/>
              <a:defRPr sz="951"/>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99502" y="1704023"/>
            <a:ext cx="1402396" cy="3156912"/>
          </a:xfrm>
        </p:spPr>
        <p:txBody>
          <a:bodyPr/>
          <a:lstStyle>
            <a:lvl1pPr marL="0" indent="0">
              <a:buNone/>
              <a:defRPr sz="761"/>
            </a:lvl1pPr>
            <a:lvl2pPr marL="217399" indent="0">
              <a:buNone/>
              <a:defRPr sz="666"/>
            </a:lvl2pPr>
            <a:lvl3pPr marL="434797" indent="0">
              <a:buNone/>
              <a:defRPr sz="571"/>
            </a:lvl3pPr>
            <a:lvl4pPr marL="652196" indent="0">
              <a:buNone/>
              <a:defRPr sz="476"/>
            </a:lvl4pPr>
            <a:lvl5pPr marL="869594" indent="0">
              <a:buNone/>
              <a:defRPr sz="476"/>
            </a:lvl5pPr>
            <a:lvl6pPr marL="1086993" indent="0">
              <a:buNone/>
              <a:defRPr sz="476"/>
            </a:lvl6pPr>
            <a:lvl7pPr marL="1304392" indent="0">
              <a:buNone/>
              <a:defRPr sz="476"/>
            </a:lvl7pPr>
            <a:lvl8pPr marL="1521790" indent="0">
              <a:buNone/>
              <a:defRPr sz="476"/>
            </a:lvl8pPr>
            <a:lvl9pPr marL="1739189" indent="0">
              <a:buNone/>
              <a:defRPr sz="476"/>
            </a:lvl9pPr>
          </a:lstStyle>
          <a:p>
            <a:pPr lvl="0"/>
            <a:r>
              <a:rPr lang="es-ES"/>
              <a:t>Editar los estilos de texto del patrón</a:t>
            </a:r>
          </a:p>
        </p:txBody>
      </p:sp>
      <p:sp>
        <p:nvSpPr>
          <p:cNvPr id="5" name="Date Placeholder 4"/>
          <p:cNvSpPr>
            <a:spLocks noGrp="1"/>
          </p:cNvSpPr>
          <p:nvPr>
            <p:ph type="dt" sz="half" idx="10"/>
          </p:nvPr>
        </p:nvSpPr>
        <p:spPr/>
        <p:txBody>
          <a:bodyPr/>
          <a:lstStyle/>
          <a:p>
            <a:fld id="{311EB0C7-BA51-489C-9250-E0F2A9EB3C07}" type="datetimeFigureOut">
              <a:rPr lang="es-CL" smtClean="0"/>
              <a:t>07-01-2019</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748B81F3-0ED4-4394-BCED-46CA0F2848B9}" type="slidenum">
              <a:rPr lang="es-CL" smtClean="0"/>
              <a:t>‹Nº›</a:t>
            </a:fld>
            <a:endParaRPr lang="es-CL"/>
          </a:p>
        </p:txBody>
      </p:sp>
    </p:spTree>
    <p:extLst>
      <p:ext uri="{BB962C8B-B14F-4D97-AF65-F5344CB8AC3E}">
        <p14:creationId xmlns:p14="http://schemas.microsoft.com/office/powerpoint/2010/main" val="3383387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8936" y="302413"/>
            <a:ext cx="3750291" cy="1097885"/>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8936" y="1512057"/>
            <a:ext cx="3750291" cy="3603955"/>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298936" y="5264589"/>
            <a:ext cx="978337" cy="302411"/>
          </a:xfrm>
          <a:prstGeom prst="rect">
            <a:avLst/>
          </a:prstGeom>
        </p:spPr>
        <p:txBody>
          <a:bodyPr vert="horz" lIns="91440" tIns="45720" rIns="91440" bIns="45720" rtlCol="0" anchor="ctr"/>
          <a:lstStyle>
            <a:lvl1pPr algn="l">
              <a:defRPr sz="571">
                <a:solidFill>
                  <a:schemeClr val="tx1">
                    <a:tint val="75000"/>
                  </a:schemeClr>
                </a:solidFill>
              </a:defRPr>
            </a:lvl1pPr>
          </a:lstStyle>
          <a:p>
            <a:fld id="{311EB0C7-BA51-489C-9250-E0F2A9EB3C07}" type="datetimeFigureOut">
              <a:rPr lang="es-CL" smtClean="0"/>
              <a:t>07-01-2019</a:t>
            </a:fld>
            <a:endParaRPr lang="es-CL"/>
          </a:p>
        </p:txBody>
      </p:sp>
      <p:sp>
        <p:nvSpPr>
          <p:cNvPr id="5" name="Footer Placeholder 4"/>
          <p:cNvSpPr>
            <a:spLocks noGrp="1"/>
          </p:cNvSpPr>
          <p:nvPr>
            <p:ph type="ftr" sz="quarter" idx="3"/>
          </p:nvPr>
        </p:nvSpPr>
        <p:spPr>
          <a:xfrm>
            <a:off x="1440329" y="5264589"/>
            <a:ext cx="1467505" cy="302411"/>
          </a:xfrm>
          <a:prstGeom prst="rect">
            <a:avLst/>
          </a:prstGeom>
        </p:spPr>
        <p:txBody>
          <a:bodyPr vert="horz" lIns="91440" tIns="45720" rIns="91440" bIns="45720" rtlCol="0" anchor="ctr"/>
          <a:lstStyle>
            <a:lvl1pPr algn="ctr">
              <a:defRPr sz="571">
                <a:solidFill>
                  <a:schemeClr val="tx1">
                    <a:tint val="75000"/>
                  </a:schemeClr>
                </a:solidFill>
              </a:defRPr>
            </a:lvl1pPr>
          </a:lstStyle>
          <a:p>
            <a:endParaRPr lang="es-CL"/>
          </a:p>
        </p:txBody>
      </p:sp>
      <p:sp>
        <p:nvSpPr>
          <p:cNvPr id="6" name="Slide Number Placeholder 5"/>
          <p:cNvSpPr>
            <a:spLocks noGrp="1"/>
          </p:cNvSpPr>
          <p:nvPr>
            <p:ph type="sldNum" sz="quarter" idx="4"/>
          </p:nvPr>
        </p:nvSpPr>
        <p:spPr>
          <a:xfrm>
            <a:off x="3070890" y="5264589"/>
            <a:ext cx="978337" cy="302411"/>
          </a:xfrm>
          <a:prstGeom prst="rect">
            <a:avLst/>
          </a:prstGeom>
        </p:spPr>
        <p:txBody>
          <a:bodyPr vert="horz" lIns="91440" tIns="45720" rIns="91440" bIns="45720" rtlCol="0" anchor="ctr"/>
          <a:lstStyle>
            <a:lvl1pPr algn="r">
              <a:defRPr sz="571">
                <a:solidFill>
                  <a:schemeClr val="tx1">
                    <a:tint val="75000"/>
                  </a:schemeClr>
                </a:solidFill>
              </a:defRPr>
            </a:lvl1pPr>
          </a:lstStyle>
          <a:p>
            <a:fld id="{748B81F3-0ED4-4394-BCED-46CA0F2848B9}" type="slidenum">
              <a:rPr lang="es-CL" smtClean="0"/>
              <a:t>‹Nº›</a:t>
            </a:fld>
            <a:endParaRPr lang="es-CL"/>
          </a:p>
        </p:txBody>
      </p:sp>
    </p:spTree>
    <p:extLst>
      <p:ext uri="{BB962C8B-B14F-4D97-AF65-F5344CB8AC3E}">
        <p14:creationId xmlns:p14="http://schemas.microsoft.com/office/powerpoint/2010/main" val="2389919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4797" rtl="0" eaLnBrk="1" latinLnBrk="0" hangingPunct="1">
        <a:lnSpc>
          <a:spcPct val="90000"/>
        </a:lnSpc>
        <a:spcBef>
          <a:spcPct val="0"/>
        </a:spcBef>
        <a:buNone/>
        <a:defRPr sz="2092" kern="1200">
          <a:solidFill>
            <a:schemeClr val="tx1"/>
          </a:solidFill>
          <a:latin typeface="+mj-lt"/>
          <a:ea typeface="+mj-ea"/>
          <a:cs typeface="+mj-cs"/>
        </a:defRPr>
      </a:lvl1pPr>
    </p:titleStyle>
    <p:bodyStyle>
      <a:lvl1pPr marL="108699" indent="-108699" algn="l" defTabSz="434797" rtl="0" eaLnBrk="1" latinLnBrk="0" hangingPunct="1">
        <a:lnSpc>
          <a:spcPct val="90000"/>
        </a:lnSpc>
        <a:spcBef>
          <a:spcPts val="476"/>
        </a:spcBef>
        <a:buFont typeface="Arial" panose="020B0604020202020204" pitchFamily="34" charset="0"/>
        <a:buChar char="•"/>
        <a:defRPr sz="1331" kern="1200">
          <a:solidFill>
            <a:schemeClr val="tx1"/>
          </a:solidFill>
          <a:latin typeface="+mn-lt"/>
          <a:ea typeface="+mn-ea"/>
          <a:cs typeface="+mn-cs"/>
        </a:defRPr>
      </a:lvl1pPr>
      <a:lvl2pPr marL="326098" indent="-108699" algn="l" defTabSz="434797" rtl="0" eaLnBrk="1" latinLnBrk="0" hangingPunct="1">
        <a:lnSpc>
          <a:spcPct val="90000"/>
        </a:lnSpc>
        <a:spcBef>
          <a:spcPts val="238"/>
        </a:spcBef>
        <a:buFont typeface="Arial" panose="020B0604020202020204" pitchFamily="34" charset="0"/>
        <a:buChar char="•"/>
        <a:defRPr sz="1141" kern="1200">
          <a:solidFill>
            <a:schemeClr val="tx1"/>
          </a:solidFill>
          <a:latin typeface="+mn-lt"/>
          <a:ea typeface="+mn-ea"/>
          <a:cs typeface="+mn-cs"/>
        </a:defRPr>
      </a:lvl2pPr>
      <a:lvl3pPr marL="543497" indent="-108699" algn="l" defTabSz="434797" rtl="0" eaLnBrk="1" latinLnBrk="0" hangingPunct="1">
        <a:lnSpc>
          <a:spcPct val="90000"/>
        </a:lnSpc>
        <a:spcBef>
          <a:spcPts val="238"/>
        </a:spcBef>
        <a:buFont typeface="Arial" panose="020B0604020202020204" pitchFamily="34" charset="0"/>
        <a:buChar char="•"/>
        <a:defRPr sz="951" kern="1200">
          <a:solidFill>
            <a:schemeClr val="tx1"/>
          </a:solidFill>
          <a:latin typeface="+mn-lt"/>
          <a:ea typeface="+mn-ea"/>
          <a:cs typeface="+mn-cs"/>
        </a:defRPr>
      </a:lvl3pPr>
      <a:lvl4pPr marL="760895" indent="-108699" algn="l" defTabSz="434797" rtl="0" eaLnBrk="1" latinLnBrk="0" hangingPunct="1">
        <a:lnSpc>
          <a:spcPct val="90000"/>
        </a:lnSpc>
        <a:spcBef>
          <a:spcPts val="238"/>
        </a:spcBef>
        <a:buFont typeface="Arial" panose="020B0604020202020204" pitchFamily="34" charset="0"/>
        <a:buChar char="•"/>
        <a:defRPr sz="856" kern="1200">
          <a:solidFill>
            <a:schemeClr val="tx1"/>
          </a:solidFill>
          <a:latin typeface="+mn-lt"/>
          <a:ea typeface="+mn-ea"/>
          <a:cs typeface="+mn-cs"/>
        </a:defRPr>
      </a:lvl4pPr>
      <a:lvl5pPr marL="978294" indent="-108699" algn="l" defTabSz="434797" rtl="0" eaLnBrk="1" latinLnBrk="0" hangingPunct="1">
        <a:lnSpc>
          <a:spcPct val="90000"/>
        </a:lnSpc>
        <a:spcBef>
          <a:spcPts val="238"/>
        </a:spcBef>
        <a:buFont typeface="Arial" panose="020B0604020202020204" pitchFamily="34" charset="0"/>
        <a:buChar char="•"/>
        <a:defRPr sz="856" kern="1200">
          <a:solidFill>
            <a:schemeClr val="tx1"/>
          </a:solidFill>
          <a:latin typeface="+mn-lt"/>
          <a:ea typeface="+mn-ea"/>
          <a:cs typeface="+mn-cs"/>
        </a:defRPr>
      </a:lvl5pPr>
      <a:lvl6pPr marL="1195692" indent="-108699" algn="l" defTabSz="434797" rtl="0" eaLnBrk="1" latinLnBrk="0" hangingPunct="1">
        <a:lnSpc>
          <a:spcPct val="90000"/>
        </a:lnSpc>
        <a:spcBef>
          <a:spcPts val="238"/>
        </a:spcBef>
        <a:buFont typeface="Arial" panose="020B0604020202020204" pitchFamily="34" charset="0"/>
        <a:buChar char="•"/>
        <a:defRPr sz="856" kern="1200">
          <a:solidFill>
            <a:schemeClr val="tx1"/>
          </a:solidFill>
          <a:latin typeface="+mn-lt"/>
          <a:ea typeface="+mn-ea"/>
          <a:cs typeface="+mn-cs"/>
        </a:defRPr>
      </a:lvl6pPr>
      <a:lvl7pPr marL="1413091" indent="-108699" algn="l" defTabSz="434797" rtl="0" eaLnBrk="1" latinLnBrk="0" hangingPunct="1">
        <a:lnSpc>
          <a:spcPct val="90000"/>
        </a:lnSpc>
        <a:spcBef>
          <a:spcPts val="238"/>
        </a:spcBef>
        <a:buFont typeface="Arial" panose="020B0604020202020204" pitchFamily="34" charset="0"/>
        <a:buChar char="•"/>
        <a:defRPr sz="856" kern="1200">
          <a:solidFill>
            <a:schemeClr val="tx1"/>
          </a:solidFill>
          <a:latin typeface="+mn-lt"/>
          <a:ea typeface="+mn-ea"/>
          <a:cs typeface="+mn-cs"/>
        </a:defRPr>
      </a:lvl7pPr>
      <a:lvl8pPr marL="1630490" indent="-108699" algn="l" defTabSz="434797" rtl="0" eaLnBrk="1" latinLnBrk="0" hangingPunct="1">
        <a:lnSpc>
          <a:spcPct val="90000"/>
        </a:lnSpc>
        <a:spcBef>
          <a:spcPts val="238"/>
        </a:spcBef>
        <a:buFont typeface="Arial" panose="020B0604020202020204" pitchFamily="34" charset="0"/>
        <a:buChar char="•"/>
        <a:defRPr sz="856" kern="1200">
          <a:solidFill>
            <a:schemeClr val="tx1"/>
          </a:solidFill>
          <a:latin typeface="+mn-lt"/>
          <a:ea typeface="+mn-ea"/>
          <a:cs typeface="+mn-cs"/>
        </a:defRPr>
      </a:lvl8pPr>
      <a:lvl9pPr marL="1847888" indent="-108699" algn="l" defTabSz="434797" rtl="0" eaLnBrk="1" latinLnBrk="0" hangingPunct="1">
        <a:lnSpc>
          <a:spcPct val="90000"/>
        </a:lnSpc>
        <a:spcBef>
          <a:spcPts val="238"/>
        </a:spcBef>
        <a:buFont typeface="Arial" panose="020B0604020202020204" pitchFamily="34" charset="0"/>
        <a:buChar char="•"/>
        <a:defRPr sz="856" kern="1200">
          <a:solidFill>
            <a:schemeClr val="tx1"/>
          </a:solidFill>
          <a:latin typeface="+mn-lt"/>
          <a:ea typeface="+mn-ea"/>
          <a:cs typeface="+mn-cs"/>
        </a:defRPr>
      </a:lvl9pPr>
    </p:bodyStyle>
    <p:otherStyle>
      <a:defPPr>
        <a:defRPr lang="en-US"/>
      </a:defPPr>
      <a:lvl1pPr marL="0" algn="l" defTabSz="434797" rtl="0" eaLnBrk="1" latinLnBrk="0" hangingPunct="1">
        <a:defRPr sz="856" kern="1200">
          <a:solidFill>
            <a:schemeClr val="tx1"/>
          </a:solidFill>
          <a:latin typeface="+mn-lt"/>
          <a:ea typeface="+mn-ea"/>
          <a:cs typeface="+mn-cs"/>
        </a:defRPr>
      </a:lvl1pPr>
      <a:lvl2pPr marL="217399" algn="l" defTabSz="434797" rtl="0" eaLnBrk="1" latinLnBrk="0" hangingPunct="1">
        <a:defRPr sz="856" kern="1200">
          <a:solidFill>
            <a:schemeClr val="tx1"/>
          </a:solidFill>
          <a:latin typeface="+mn-lt"/>
          <a:ea typeface="+mn-ea"/>
          <a:cs typeface="+mn-cs"/>
        </a:defRPr>
      </a:lvl2pPr>
      <a:lvl3pPr marL="434797" algn="l" defTabSz="434797" rtl="0" eaLnBrk="1" latinLnBrk="0" hangingPunct="1">
        <a:defRPr sz="856" kern="1200">
          <a:solidFill>
            <a:schemeClr val="tx1"/>
          </a:solidFill>
          <a:latin typeface="+mn-lt"/>
          <a:ea typeface="+mn-ea"/>
          <a:cs typeface="+mn-cs"/>
        </a:defRPr>
      </a:lvl3pPr>
      <a:lvl4pPr marL="652196" algn="l" defTabSz="434797" rtl="0" eaLnBrk="1" latinLnBrk="0" hangingPunct="1">
        <a:defRPr sz="856" kern="1200">
          <a:solidFill>
            <a:schemeClr val="tx1"/>
          </a:solidFill>
          <a:latin typeface="+mn-lt"/>
          <a:ea typeface="+mn-ea"/>
          <a:cs typeface="+mn-cs"/>
        </a:defRPr>
      </a:lvl4pPr>
      <a:lvl5pPr marL="869594" algn="l" defTabSz="434797" rtl="0" eaLnBrk="1" latinLnBrk="0" hangingPunct="1">
        <a:defRPr sz="856" kern="1200">
          <a:solidFill>
            <a:schemeClr val="tx1"/>
          </a:solidFill>
          <a:latin typeface="+mn-lt"/>
          <a:ea typeface="+mn-ea"/>
          <a:cs typeface="+mn-cs"/>
        </a:defRPr>
      </a:lvl5pPr>
      <a:lvl6pPr marL="1086993" algn="l" defTabSz="434797" rtl="0" eaLnBrk="1" latinLnBrk="0" hangingPunct="1">
        <a:defRPr sz="856" kern="1200">
          <a:solidFill>
            <a:schemeClr val="tx1"/>
          </a:solidFill>
          <a:latin typeface="+mn-lt"/>
          <a:ea typeface="+mn-ea"/>
          <a:cs typeface="+mn-cs"/>
        </a:defRPr>
      </a:lvl6pPr>
      <a:lvl7pPr marL="1304392" algn="l" defTabSz="434797" rtl="0" eaLnBrk="1" latinLnBrk="0" hangingPunct="1">
        <a:defRPr sz="856" kern="1200">
          <a:solidFill>
            <a:schemeClr val="tx1"/>
          </a:solidFill>
          <a:latin typeface="+mn-lt"/>
          <a:ea typeface="+mn-ea"/>
          <a:cs typeface="+mn-cs"/>
        </a:defRPr>
      </a:lvl7pPr>
      <a:lvl8pPr marL="1521790" algn="l" defTabSz="434797" rtl="0" eaLnBrk="1" latinLnBrk="0" hangingPunct="1">
        <a:defRPr sz="856" kern="1200">
          <a:solidFill>
            <a:schemeClr val="tx1"/>
          </a:solidFill>
          <a:latin typeface="+mn-lt"/>
          <a:ea typeface="+mn-ea"/>
          <a:cs typeface="+mn-cs"/>
        </a:defRPr>
      </a:lvl8pPr>
      <a:lvl9pPr marL="1739189" algn="l" defTabSz="434797" rtl="0" eaLnBrk="1" latinLnBrk="0" hangingPunct="1">
        <a:defRPr sz="85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28.png"/><Relationship Id="rId4" Type="http://schemas.openxmlformats.org/officeDocument/2006/relationships/image" Target="../media/image21.png"/><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0.png"/><Relationship Id="rId5" Type="http://schemas.microsoft.com/office/2007/relationships/hdphoto" Target="../media/hdphoto2.wdp"/><Relationship Id="rId10" Type="http://schemas.openxmlformats.org/officeDocument/2006/relationships/image" Target="../media/image2.png"/><Relationship Id="rId4" Type="http://schemas.openxmlformats.org/officeDocument/2006/relationships/image" Target="../media/image6.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hdphoto" Target="../media/hdphoto4.wdp"/><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5.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6.wdp"/><Relationship Id="rId7"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png"/><Relationship Id="rId4" Type="http://schemas.openxmlformats.org/officeDocument/2006/relationships/image" Target="../media/image16.png"/><Relationship Id="rId9" Type="http://schemas.microsoft.com/office/2007/relationships/hdphoto" Target="../media/hdphoto8.wdp"/></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9.wdp"/><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AF2239-72A2-4E26-BD95-F6FBD4AC8DE2}"/>
              </a:ext>
            </a:extLst>
          </p:cNvPr>
          <p:cNvSpPr>
            <a:spLocks noGrp="1"/>
          </p:cNvSpPr>
          <p:nvPr>
            <p:ph type="title"/>
          </p:nvPr>
        </p:nvSpPr>
        <p:spPr>
          <a:xfrm>
            <a:off x="298934" y="1133730"/>
            <a:ext cx="3750290" cy="726391"/>
          </a:xfrm>
        </p:spPr>
        <p:txBody>
          <a:bodyPr>
            <a:noAutofit/>
          </a:bodyPr>
          <a:lstStyle/>
          <a:p>
            <a:pPr algn="ctr"/>
            <a:r>
              <a:rPr lang="es-CL" sz="2800" dirty="0">
                <a:solidFill>
                  <a:srgbClr val="33706B"/>
                </a:solidFill>
              </a:rPr>
              <a:t>Fichas Educativas </a:t>
            </a:r>
            <a:br>
              <a:rPr lang="es-CL" sz="2800" dirty="0">
                <a:solidFill>
                  <a:srgbClr val="33706B"/>
                </a:solidFill>
              </a:rPr>
            </a:br>
            <a:r>
              <a:rPr lang="es-CL" sz="2800" dirty="0">
                <a:solidFill>
                  <a:srgbClr val="33706B"/>
                </a:solidFill>
              </a:rPr>
              <a:t>Las Partes de una Planta</a:t>
            </a:r>
          </a:p>
        </p:txBody>
      </p:sp>
      <p:pic>
        <p:nvPicPr>
          <p:cNvPr id="17" name="Imagen 16">
            <a:extLst>
              <a:ext uri="{FF2B5EF4-FFF2-40B4-BE49-F238E27FC236}">
                <a16:creationId xmlns:a16="http://schemas.microsoft.com/office/drawing/2014/main" id="{76400E39-4D9C-45C2-A494-EA3772669F1E}"/>
              </a:ext>
            </a:extLst>
          </p:cNvPr>
          <p:cNvPicPr>
            <a:picLocks noChangeAspect="1"/>
          </p:cNvPicPr>
          <p:nvPr/>
        </p:nvPicPr>
        <p:blipFill rotWithShape="1">
          <a:blip r:embed="rId2"/>
          <a:srcRect l="7519" t="9432" r="1008" b="48084"/>
          <a:stretch/>
        </p:blipFill>
        <p:spPr>
          <a:xfrm>
            <a:off x="-1" y="4657970"/>
            <a:ext cx="4348164" cy="1022106"/>
          </a:xfrm>
          <a:prstGeom prst="rect">
            <a:avLst/>
          </a:prstGeom>
        </p:spPr>
      </p:pic>
      <p:grpSp>
        <p:nvGrpSpPr>
          <p:cNvPr id="18" name="Grupo 17">
            <a:extLst>
              <a:ext uri="{FF2B5EF4-FFF2-40B4-BE49-F238E27FC236}">
                <a16:creationId xmlns:a16="http://schemas.microsoft.com/office/drawing/2014/main" id="{44E34F51-43A3-40E4-80FF-227B98910798}"/>
              </a:ext>
            </a:extLst>
          </p:cNvPr>
          <p:cNvGrpSpPr/>
          <p:nvPr/>
        </p:nvGrpSpPr>
        <p:grpSpPr>
          <a:xfrm>
            <a:off x="974258" y="3033267"/>
            <a:ext cx="2399644" cy="776733"/>
            <a:chOff x="961560" y="474567"/>
            <a:chExt cx="2249449" cy="676089"/>
          </a:xfrm>
        </p:grpSpPr>
        <p:pic>
          <p:nvPicPr>
            <p:cNvPr id="19" name="Imagen 18">
              <a:extLst>
                <a:ext uri="{FF2B5EF4-FFF2-40B4-BE49-F238E27FC236}">
                  <a16:creationId xmlns:a16="http://schemas.microsoft.com/office/drawing/2014/main" id="{7B27DBAB-BE1C-4DC7-BD96-787A74CDB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3080" y="474567"/>
              <a:ext cx="786409" cy="676089"/>
            </a:xfrm>
            <a:prstGeom prst="rect">
              <a:avLst/>
            </a:prstGeom>
          </p:spPr>
        </p:pic>
        <p:cxnSp>
          <p:nvCxnSpPr>
            <p:cNvPr id="20" name="Conector recto 19">
              <a:extLst>
                <a:ext uri="{FF2B5EF4-FFF2-40B4-BE49-F238E27FC236}">
                  <a16:creationId xmlns:a16="http://schemas.microsoft.com/office/drawing/2014/main" id="{12340FB3-FFD9-4523-9959-827037439880}"/>
                </a:ext>
              </a:extLst>
            </p:cNvPr>
            <p:cNvCxnSpPr/>
            <p:nvPr/>
          </p:nvCxnSpPr>
          <p:spPr>
            <a:xfrm flipH="1">
              <a:off x="961560" y="750285"/>
              <a:ext cx="731520" cy="0"/>
            </a:xfrm>
            <a:prstGeom prst="line">
              <a:avLst/>
            </a:prstGeom>
            <a:ln w="952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AA3B6A50-A7B7-47E3-93E6-B33AF2075DCC}"/>
                </a:ext>
              </a:extLst>
            </p:cNvPr>
            <p:cNvCxnSpPr/>
            <p:nvPr/>
          </p:nvCxnSpPr>
          <p:spPr>
            <a:xfrm flipH="1">
              <a:off x="2479489" y="750285"/>
              <a:ext cx="731520" cy="0"/>
            </a:xfrm>
            <a:prstGeom prst="line">
              <a:avLst/>
            </a:prstGeom>
            <a:ln w="952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23" name="Imagen 22">
            <a:extLst>
              <a:ext uri="{FF2B5EF4-FFF2-40B4-BE49-F238E27FC236}">
                <a16:creationId xmlns:a16="http://schemas.microsoft.com/office/drawing/2014/main" id="{7F89A35E-F047-4EFC-82D6-2C5ABA18C2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893" y="4789826"/>
            <a:ext cx="646730" cy="485047"/>
          </a:xfrm>
          <a:prstGeom prst="rect">
            <a:avLst/>
          </a:prstGeom>
        </p:spPr>
      </p:pic>
      <p:pic>
        <p:nvPicPr>
          <p:cNvPr id="24" name="Imagen 23">
            <a:extLst>
              <a:ext uri="{FF2B5EF4-FFF2-40B4-BE49-F238E27FC236}">
                <a16:creationId xmlns:a16="http://schemas.microsoft.com/office/drawing/2014/main" id="{7CA8FC59-761A-46F2-828C-3D3679984D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73" y="4789825"/>
            <a:ext cx="646730" cy="485047"/>
          </a:xfrm>
          <a:prstGeom prst="rect">
            <a:avLst/>
          </a:prstGeom>
        </p:spPr>
      </p:pic>
    </p:spTree>
    <p:extLst>
      <p:ext uri="{BB962C8B-B14F-4D97-AF65-F5344CB8AC3E}">
        <p14:creationId xmlns:p14="http://schemas.microsoft.com/office/powerpoint/2010/main" val="148415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upo 47">
            <a:extLst>
              <a:ext uri="{FF2B5EF4-FFF2-40B4-BE49-F238E27FC236}">
                <a16:creationId xmlns:a16="http://schemas.microsoft.com/office/drawing/2014/main" id="{72B48139-1AFE-47FB-BD70-7688DA536074}"/>
              </a:ext>
            </a:extLst>
          </p:cNvPr>
          <p:cNvGrpSpPr/>
          <p:nvPr/>
        </p:nvGrpSpPr>
        <p:grpSpPr>
          <a:xfrm>
            <a:off x="0" y="-4085"/>
            <a:ext cx="4343345" cy="3012383"/>
            <a:chOff x="0" y="-3590"/>
            <a:chExt cx="4343345" cy="3012383"/>
          </a:xfrm>
        </p:grpSpPr>
        <p:pic>
          <p:nvPicPr>
            <p:cNvPr id="47" name="Imagen 46" descr="Imagen que contiene árbol, sentado, exterior, animal&#10;&#10;Descripción generada automáticamente">
              <a:extLst>
                <a:ext uri="{FF2B5EF4-FFF2-40B4-BE49-F238E27FC236}">
                  <a16:creationId xmlns:a16="http://schemas.microsoft.com/office/drawing/2014/main" id="{72B5F861-2041-48EA-AB6C-C09AD9AC10A2}"/>
                </a:ext>
              </a:extLst>
            </p:cNvPr>
            <p:cNvPicPr>
              <a:picLocks noChangeAspect="1"/>
            </p:cNvPicPr>
            <p:nvPr/>
          </p:nvPicPr>
          <p:blipFill rotWithShape="1">
            <a:blip r:embed="rId2">
              <a:extLst>
                <a:ext uri="{28A0092B-C50C-407E-A947-70E740481C1C}">
                  <a14:useLocalDpi xmlns:a14="http://schemas.microsoft.com/office/drawing/2010/main" val="0"/>
                </a:ext>
              </a:extLst>
            </a:blip>
            <a:srcRect l="19413" t="21236" r="15169" b="13897"/>
            <a:stretch/>
          </p:blipFill>
          <p:spPr>
            <a:xfrm>
              <a:off x="0" y="894757"/>
              <a:ext cx="3224979" cy="2114036"/>
            </a:xfrm>
            <a:prstGeom prst="rect">
              <a:avLst/>
            </a:prstGeom>
          </p:spPr>
        </p:pic>
        <p:pic>
          <p:nvPicPr>
            <p:cNvPr id="45" name="Imagen 44" descr="Imagen que contiene árbol, exterior, planta, verde&#10;&#10;Descripción generada automáticamente">
              <a:extLst>
                <a:ext uri="{FF2B5EF4-FFF2-40B4-BE49-F238E27FC236}">
                  <a16:creationId xmlns:a16="http://schemas.microsoft.com/office/drawing/2014/main" id="{AF0437E7-E43B-4E39-B54F-67DBC5663A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6" y="-3590"/>
              <a:ext cx="4338529" cy="1750923"/>
            </a:xfrm>
            <a:prstGeom prst="rect">
              <a:avLst/>
            </a:prstGeom>
          </p:spPr>
        </p:pic>
      </p:grpSp>
      <p:pic>
        <p:nvPicPr>
          <p:cNvPr id="50" name="Imagen 49" descr="Imagen que contiene pájaro, animal, loro, sentado&#10;&#10;Descripción generada automáticamente">
            <a:extLst>
              <a:ext uri="{FF2B5EF4-FFF2-40B4-BE49-F238E27FC236}">
                <a16:creationId xmlns:a16="http://schemas.microsoft.com/office/drawing/2014/main" id="{57B14A0F-38BC-4AA1-99F1-7647C8CF63AB}"/>
              </a:ext>
            </a:extLst>
          </p:cNvPr>
          <p:cNvPicPr>
            <a:picLocks noChangeAspect="1"/>
          </p:cNvPicPr>
          <p:nvPr/>
        </p:nvPicPr>
        <p:blipFill rotWithShape="1">
          <a:blip r:embed="rId4">
            <a:extLst>
              <a:ext uri="{28A0092B-C50C-407E-A947-70E740481C1C}">
                <a14:useLocalDpi xmlns:a14="http://schemas.microsoft.com/office/drawing/2010/main" val="0"/>
              </a:ext>
            </a:extLst>
          </a:blip>
          <a:srcRect r="21020"/>
          <a:stretch/>
        </p:blipFill>
        <p:spPr>
          <a:xfrm>
            <a:off x="3040233" y="955932"/>
            <a:ext cx="1260663" cy="1128173"/>
          </a:xfrm>
          <a:prstGeom prst="rect">
            <a:avLst/>
          </a:prstGeom>
        </p:spPr>
      </p:pic>
      <p:pic>
        <p:nvPicPr>
          <p:cNvPr id="51" name="Imagen 50" descr="Imagen que contiene árbol, sentado, exterior, animal&#10;&#10;Descripción generada automáticamente">
            <a:extLst>
              <a:ext uri="{FF2B5EF4-FFF2-40B4-BE49-F238E27FC236}">
                <a16:creationId xmlns:a16="http://schemas.microsoft.com/office/drawing/2014/main" id="{B27B0EB3-02D5-4113-9703-29085078928D}"/>
              </a:ext>
            </a:extLst>
          </p:cNvPr>
          <p:cNvPicPr>
            <a:picLocks noChangeAspect="1"/>
          </p:cNvPicPr>
          <p:nvPr/>
        </p:nvPicPr>
        <p:blipFill rotWithShape="1">
          <a:blip r:embed="rId2">
            <a:extLst>
              <a:ext uri="{28A0092B-C50C-407E-A947-70E740481C1C}">
                <a14:useLocalDpi xmlns:a14="http://schemas.microsoft.com/office/drawing/2010/main" val="0"/>
              </a:ext>
            </a:extLst>
          </a:blip>
          <a:srcRect l="31930" t="30988" r="15169" b="13897"/>
          <a:stretch/>
        </p:blipFill>
        <p:spPr>
          <a:xfrm>
            <a:off x="1450389" y="321553"/>
            <a:ext cx="2897774" cy="1963831"/>
          </a:xfrm>
          <a:prstGeom prst="rect">
            <a:avLst/>
          </a:prstGeom>
        </p:spPr>
      </p:pic>
      <p:grpSp>
        <p:nvGrpSpPr>
          <p:cNvPr id="30" name="Grupo 29">
            <a:extLst>
              <a:ext uri="{FF2B5EF4-FFF2-40B4-BE49-F238E27FC236}">
                <a16:creationId xmlns:a16="http://schemas.microsoft.com/office/drawing/2014/main" id="{07589CE0-02F1-4666-89C4-A1B27FE490C5}"/>
              </a:ext>
            </a:extLst>
          </p:cNvPr>
          <p:cNvGrpSpPr/>
          <p:nvPr/>
        </p:nvGrpSpPr>
        <p:grpSpPr>
          <a:xfrm>
            <a:off x="-23761" y="2061447"/>
            <a:ext cx="4416572" cy="3618628"/>
            <a:chOff x="-23760" y="775779"/>
            <a:chExt cx="4416572" cy="3618628"/>
          </a:xfrm>
        </p:grpSpPr>
        <p:cxnSp>
          <p:nvCxnSpPr>
            <p:cNvPr id="28" name="Conector recto de flecha 27">
              <a:extLst>
                <a:ext uri="{FF2B5EF4-FFF2-40B4-BE49-F238E27FC236}">
                  <a16:creationId xmlns:a16="http://schemas.microsoft.com/office/drawing/2014/main" id="{70CDC3D1-7EA2-4218-93A7-087665710257}"/>
                </a:ext>
              </a:extLst>
            </p:cNvPr>
            <p:cNvCxnSpPr>
              <a:cxnSpLocks/>
            </p:cNvCxnSpPr>
            <p:nvPr/>
          </p:nvCxnSpPr>
          <p:spPr>
            <a:xfrm flipH="1" flipV="1">
              <a:off x="2243106" y="1096249"/>
              <a:ext cx="262792" cy="539864"/>
            </a:xfrm>
            <a:prstGeom prst="straightConnector1">
              <a:avLst/>
            </a:prstGeom>
            <a:ln w="127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8194" name="Picture 2" descr="Resultado de imagen para HOJA PNG">
              <a:extLst>
                <a:ext uri="{FF2B5EF4-FFF2-40B4-BE49-F238E27FC236}">
                  <a16:creationId xmlns:a16="http://schemas.microsoft.com/office/drawing/2014/main" id="{84303B3F-9A95-47BF-BBE0-6CBB1E60BD2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22242" y="1224169"/>
              <a:ext cx="3245315" cy="282489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ector recto de flecha 4">
              <a:extLst>
                <a:ext uri="{FF2B5EF4-FFF2-40B4-BE49-F238E27FC236}">
                  <a16:creationId xmlns:a16="http://schemas.microsoft.com/office/drawing/2014/main" id="{33B0F8F9-D498-409E-A657-14EE1EE6BBE6}"/>
                </a:ext>
              </a:extLst>
            </p:cNvPr>
            <p:cNvCxnSpPr>
              <a:cxnSpLocks/>
            </p:cNvCxnSpPr>
            <p:nvPr/>
          </p:nvCxnSpPr>
          <p:spPr>
            <a:xfrm>
              <a:off x="769598" y="3146390"/>
              <a:ext cx="287460" cy="23879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C43A5EA-B4D2-4776-AC84-597C19AF2B59}"/>
                </a:ext>
              </a:extLst>
            </p:cNvPr>
            <p:cNvSpPr txBox="1"/>
            <p:nvPr/>
          </p:nvSpPr>
          <p:spPr>
            <a:xfrm>
              <a:off x="-23760" y="2930424"/>
              <a:ext cx="882417" cy="307777"/>
            </a:xfrm>
            <a:prstGeom prst="rect">
              <a:avLst/>
            </a:prstGeom>
            <a:noFill/>
          </p:spPr>
          <p:txBody>
            <a:bodyPr wrap="square" rtlCol="0">
              <a:spAutoFit/>
            </a:bodyPr>
            <a:lstStyle/>
            <a:p>
              <a:r>
                <a:rPr lang="es-CL" sz="1400" dirty="0">
                  <a:solidFill>
                    <a:schemeClr val="bg2">
                      <a:lumMod val="25000"/>
                    </a:schemeClr>
                  </a:solidFill>
                  <a:latin typeface="AR BLANCA" panose="02000000000000000000" pitchFamily="2" charset="0"/>
                </a:rPr>
                <a:t>Pecíolo</a:t>
              </a:r>
            </a:p>
          </p:txBody>
        </p:sp>
        <p:cxnSp>
          <p:nvCxnSpPr>
            <p:cNvPr id="10" name="Conector recto de flecha 9">
              <a:extLst>
                <a:ext uri="{FF2B5EF4-FFF2-40B4-BE49-F238E27FC236}">
                  <a16:creationId xmlns:a16="http://schemas.microsoft.com/office/drawing/2014/main" id="{C7D09E1D-94E6-4D06-9EF2-7D4E426AF1B4}"/>
                </a:ext>
              </a:extLst>
            </p:cNvPr>
            <p:cNvCxnSpPr>
              <a:cxnSpLocks/>
            </p:cNvCxnSpPr>
            <p:nvPr/>
          </p:nvCxnSpPr>
          <p:spPr>
            <a:xfrm flipH="1" flipV="1">
              <a:off x="2374782" y="2718643"/>
              <a:ext cx="665452" cy="13808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2A681157-6654-4CEE-89D4-9821F62A0D99}"/>
                </a:ext>
              </a:extLst>
            </p:cNvPr>
            <p:cNvSpPr txBox="1"/>
            <p:nvPr/>
          </p:nvSpPr>
          <p:spPr>
            <a:xfrm>
              <a:off x="2672036" y="2901932"/>
              <a:ext cx="1720776" cy="276999"/>
            </a:xfrm>
            <a:prstGeom prst="rect">
              <a:avLst/>
            </a:prstGeom>
            <a:noFill/>
          </p:spPr>
          <p:txBody>
            <a:bodyPr wrap="square" rtlCol="0">
              <a:spAutoFit/>
            </a:bodyPr>
            <a:lstStyle/>
            <a:p>
              <a:r>
                <a:rPr lang="es-CL" sz="1200" dirty="0">
                  <a:solidFill>
                    <a:schemeClr val="bg2">
                      <a:lumMod val="25000"/>
                    </a:schemeClr>
                  </a:solidFill>
                  <a:latin typeface="AR BLANCA" panose="02000000000000000000" pitchFamily="2" charset="0"/>
                </a:rPr>
                <a:t>Nervios - Nervadura</a:t>
              </a:r>
            </a:p>
          </p:txBody>
        </p:sp>
        <p:cxnSp>
          <p:nvCxnSpPr>
            <p:cNvPr id="14" name="Conector recto de flecha 13">
              <a:extLst>
                <a:ext uri="{FF2B5EF4-FFF2-40B4-BE49-F238E27FC236}">
                  <a16:creationId xmlns:a16="http://schemas.microsoft.com/office/drawing/2014/main" id="{516D49B1-E4CD-461C-85FB-96E9C0F732BD}"/>
                </a:ext>
              </a:extLst>
            </p:cNvPr>
            <p:cNvCxnSpPr>
              <a:cxnSpLocks/>
              <a:stCxn id="17" idx="3"/>
            </p:cNvCxnSpPr>
            <p:nvPr/>
          </p:nvCxnSpPr>
          <p:spPr>
            <a:xfrm>
              <a:off x="1118369" y="1456910"/>
              <a:ext cx="927141" cy="40409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CuadroTexto 16">
              <a:extLst>
                <a:ext uri="{FF2B5EF4-FFF2-40B4-BE49-F238E27FC236}">
                  <a16:creationId xmlns:a16="http://schemas.microsoft.com/office/drawing/2014/main" id="{13369A71-814F-42FF-A36B-43431EB3A23B}"/>
                </a:ext>
              </a:extLst>
            </p:cNvPr>
            <p:cNvSpPr txBox="1"/>
            <p:nvPr/>
          </p:nvSpPr>
          <p:spPr>
            <a:xfrm>
              <a:off x="141635" y="1303021"/>
              <a:ext cx="976734" cy="307777"/>
            </a:xfrm>
            <a:prstGeom prst="rect">
              <a:avLst/>
            </a:prstGeom>
            <a:noFill/>
          </p:spPr>
          <p:txBody>
            <a:bodyPr wrap="square" rtlCol="0">
              <a:spAutoFit/>
            </a:bodyPr>
            <a:lstStyle/>
            <a:p>
              <a:r>
                <a:rPr lang="es-CL" sz="1400" dirty="0">
                  <a:solidFill>
                    <a:schemeClr val="bg2">
                      <a:lumMod val="25000"/>
                    </a:schemeClr>
                  </a:solidFill>
                  <a:latin typeface="AR BLANCA" panose="02000000000000000000" pitchFamily="2" charset="0"/>
                </a:rPr>
                <a:t>Lamina</a:t>
              </a:r>
            </a:p>
          </p:txBody>
        </p:sp>
        <p:cxnSp>
          <p:nvCxnSpPr>
            <p:cNvPr id="19" name="Conector recto de flecha 18">
              <a:extLst>
                <a:ext uri="{FF2B5EF4-FFF2-40B4-BE49-F238E27FC236}">
                  <a16:creationId xmlns:a16="http://schemas.microsoft.com/office/drawing/2014/main" id="{B675B0E3-2D3F-45F1-9667-7845E0F55606}"/>
                </a:ext>
              </a:extLst>
            </p:cNvPr>
            <p:cNvCxnSpPr>
              <a:cxnSpLocks/>
            </p:cNvCxnSpPr>
            <p:nvPr/>
          </p:nvCxnSpPr>
          <p:spPr>
            <a:xfrm flipH="1" flipV="1">
              <a:off x="1963696" y="3595650"/>
              <a:ext cx="163629" cy="36581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CuadroTexto 22">
              <a:extLst>
                <a:ext uri="{FF2B5EF4-FFF2-40B4-BE49-F238E27FC236}">
                  <a16:creationId xmlns:a16="http://schemas.microsoft.com/office/drawing/2014/main" id="{9AD84E60-943A-4A56-B8FB-A177FD962C32}"/>
                </a:ext>
              </a:extLst>
            </p:cNvPr>
            <p:cNvSpPr txBox="1"/>
            <p:nvPr/>
          </p:nvSpPr>
          <p:spPr>
            <a:xfrm>
              <a:off x="2209148" y="3895179"/>
              <a:ext cx="1076537" cy="307777"/>
            </a:xfrm>
            <a:prstGeom prst="rect">
              <a:avLst/>
            </a:prstGeom>
            <a:noFill/>
          </p:spPr>
          <p:txBody>
            <a:bodyPr wrap="square" rtlCol="0">
              <a:spAutoFit/>
            </a:bodyPr>
            <a:lstStyle/>
            <a:p>
              <a:r>
                <a:rPr lang="es-CL" sz="1400" dirty="0">
                  <a:solidFill>
                    <a:schemeClr val="bg2">
                      <a:lumMod val="25000"/>
                    </a:schemeClr>
                  </a:solidFill>
                  <a:latin typeface="AR BLANCA" panose="02000000000000000000" pitchFamily="2" charset="0"/>
                </a:rPr>
                <a:t>Contorno</a:t>
              </a:r>
            </a:p>
          </p:txBody>
        </p:sp>
        <p:cxnSp>
          <p:nvCxnSpPr>
            <p:cNvPr id="25" name="Conector recto de flecha 24">
              <a:extLst>
                <a:ext uri="{FF2B5EF4-FFF2-40B4-BE49-F238E27FC236}">
                  <a16:creationId xmlns:a16="http://schemas.microsoft.com/office/drawing/2014/main" id="{F2B7FEBD-04C3-480D-9AB2-AFCC6873CD59}"/>
                </a:ext>
              </a:extLst>
            </p:cNvPr>
            <p:cNvCxnSpPr>
              <a:cxnSpLocks/>
            </p:cNvCxnSpPr>
            <p:nvPr/>
          </p:nvCxnSpPr>
          <p:spPr>
            <a:xfrm flipH="1">
              <a:off x="3134505" y="1130427"/>
              <a:ext cx="82590" cy="47150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CuadroTexto 30">
              <a:extLst>
                <a:ext uri="{FF2B5EF4-FFF2-40B4-BE49-F238E27FC236}">
                  <a16:creationId xmlns:a16="http://schemas.microsoft.com/office/drawing/2014/main" id="{B6BDBC05-F6F3-41E2-A790-2D4980A454E8}"/>
                </a:ext>
              </a:extLst>
            </p:cNvPr>
            <p:cNvSpPr txBox="1"/>
            <p:nvPr/>
          </p:nvSpPr>
          <p:spPr>
            <a:xfrm>
              <a:off x="3132190" y="775779"/>
              <a:ext cx="753396" cy="307777"/>
            </a:xfrm>
            <a:prstGeom prst="rect">
              <a:avLst/>
            </a:prstGeom>
            <a:noFill/>
          </p:spPr>
          <p:txBody>
            <a:bodyPr wrap="square" rtlCol="0">
              <a:spAutoFit/>
            </a:bodyPr>
            <a:lstStyle/>
            <a:p>
              <a:r>
                <a:rPr lang="es-CL" sz="1400" dirty="0">
                  <a:solidFill>
                    <a:schemeClr val="bg2">
                      <a:lumMod val="25000"/>
                    </a:schemeClr>
                  </a:solidFill>
                  <a:latin typeface="AR BLANCA" panose="02000000000000000000" pitchFamily="2" charset="0"/>
                </a:rPr>
                <a:t>Haz</a:t>
              </a:r>
            </a:p>
          </p:txBody>
        </p:sp>
        <p:sp>
          <p:nvSpPr>
            <p:cNvPr id="32" name="CuadroTexto 31">
              <a:extLst>
                <a:ext uri="{FF2B5EF4-FFF2-40B4-BE49-F238E27FC236}">
                  <a16:creationId xmlns:a16="http://schemas.microsoft.com/office/drawing/2014/main" id="{1CAF213E-A9C0-4578-9A24-9030313BF913}"/>
                </a:ext>
              </a:extLst>
            </p:cNvPr>
            <p:cNvSpPr txBox="1"/>
            <p:nvPr/>
          </p:nvSpPr>
          <p:spPr>
            <a:xfrm>
              <a:off x="1797383" y="800513"/>
              <a:ext cx="753396" cy="307777"/>
            </a:xfrm>
            <a:prstGeom prst="rect">
              <a:avLst/>
            </a:prstGeom>
            <a:noFill/>
          </p:spPr>
          <p:txBody>
            <a:bodyPr wrap="square" rtlCol="0">
              <a:spAutoFit/>
            </a:bodyPr>
            <a:lstStyle/>
            <a:p>
              <a:r>
                <a:rPr lang="es-CL" sz="1400" dirty="0">
                  <a:solidFill>
                    <a:schemeClr val="bg2">
                      <a:lumMod val="25000"/>
                    </a:schemeClr>
                  </a:solidFill>
                  <a:latin typeface="AR BLANCA" panose="02000000000000000000" pitchFamily="2" charset="0"/>
                </a:rPr>
                <a:t>Envés</a:t>
              </a:r>
            </a:p>
          </p:txBody>
        </p:sp>
        <p:sp>
          <p:nvSpPr>
            <p:cNvPr id="33" name="CuadroTexto 32">
              <a:extLst>
                <a:ext uri="{FF2B5EF4-FFF2-40B4-BE49-F238E27FC236}">
                  <a16:creationId xmlns:a16="http://schemas.microsoft.com/office/drawing/2014/main" id="{FCDAD985-57AB-4360-9A35-189FE2026271}"/>
                </a:ext>
              </a:extLst>
            </p:cNvPr>
            <p:cNvSpPr txBox="1"/>
            <p:nvPr/>
          </p:nvSpPr>
          <p:spPr>
            <a:xfrm>
              <a:off x="1146921" y="1000077"/>
              <a:ext cx="1096185" cy="415498"/>
            </a:xfrm>
            <a:prstGeom prst="rect">
              <a:avLst/>
            </a:prstGeom>
            <a:noFill/>
          </p:spPr>
          <p:txBody>
            <a:bodyPr wrap="square" rtlCol="0">
              <a:spAutoFit/>
            </a:bodyPr>
            <a:lstStyle/>
            <a:p>
              <a:pPr algn="just"/>
              <a:r>
                <a:rPr lang="es-CL" sz="700" dirty="0">
                  <a:solidFill>
                    <a:schemeClr val="bg2">
                      <a:lumMod val="25000"/>
                    </a:schemeClr>
                  </a:solidFill>
                  <a:latin typeface="+mj-lt"/>
                </a:rPr>
                <a:t>Es la parte opuesta de la hoja que no recibe luz. Su color es mas Oscuro.   </a:t>
              </a:r>
            </a:p>
          </p:txBody>
        </p:sp>
        <p:sp>
          <p:nvSpPr>
            <p:cNvPr id="34" name="CuadroTexto 33">
              <a:extLst>
                <a:ext uri="{FF2B5EF4-FFF2-40B4-BE49-F238E27FC236}">
                  <a16:creationId xmlns:a16="http://schemas.microsoft.com/office/drawing/2014/main" id="{0BB3569F-3CC5-47B2-A5B9-2CFF8EF5A589}"/>
                </a:ext>
              </a:extLst>
            </p:cNvPr>
            <p:cNvSpPr txBox="1"/>
            <p:nvPr/>
          </p:nvSpPr>
          <p:spPr>
            <a:xfrm>
              <a:off x="50736" y="1527242"/>
              <a:ext cx="1096185" cy="307777"/>
            </a:xfrm>
            <a:prstGeom prst="rect">
              <a:avLst/>
            </a:prstGeom>
            <a:noFill/>
          </p:spPr>
          <p:txBody>
            <a:bodyPr wrap="square" rtlCol="0">
              <a:spAutoFit/>
            </a:bodyPr>
            <a:lstStyle/>
            <a:p>
              <a:pPr algn="just"/>
              <a:r>
                <a:rPr lang="es-CL" sz="700" dirty="0">
                  <a:solidFill>
                    <a:schemeClr val="bg2">
                      <a:lumMod val="25000"/>
                    </a:schemeClr>
                  </a:solidFill>
                  <a:latin typeface="+mj-lt"/>
                </a:rPr>
                <a:t>Es el nombre que se le da a toda la hoja.</a:t>
              </a:r>
            </a:p>
          </p:txBody>
        </p:sp>
        <p:sp>
          <p:nvSpPr>
            <p:cNvPr id="35" name="CuadroTexto 34">
              <a:extLst>
                <a:ext uri="{FF2B5EF4-FFF2-40B4-BE49-F238E27FC236}">
                  <a16:creationId xmlns:a16="http://schemas.microsoft.com/office/drawing/2014/main" id="{FA2431BE-E6FA-497F-842E-388886F46217}"/>
                </a:ext>
              </a:extLst>
            </p:cNvPr>
            <p:cNvSpPr txBox="1"/>
            <p:nvPr/>
          </p:nvSpPr>
          <p:spPr>
            <a:xfrm>
              <a:off x="-23760" y="3157804"/>
              <a:ext cx="897783" cy="307777"/>
            </a:xfrm>
            <a:prstGeom prst="rect">
              <a:avLst/>
            </a:prstGeom>
            <a:noFill/>
          </p:spPr>
          <p:txBody>
            <a:bodyPr wrap="square" rtlCol="0">
              <a:spAutoFit/>
            </a:bodyPr>
            <a:lstStyle/>
            <a:p>
              <a:pPr algn="just"/>
              <a:r>
                <a:rPr lang="es-CL" sz="700" dirty="0">
                  <a:solidFill>
                    <a:schemeClr val="bg2">
                      <a:lumMod val="25000"/>
                    </a:schemeClr>
                  </a:solidFill>
                  <a:latin typeface="+mj-lt"/>
                </a:rPr>
                <a:t>Une la hoja al tallo o a las ramas.</a:t>
              </a:r>
            </a:p>
          </p:txBody>
        </p:sp>
        <p:sp>
          <p:nvSpPr>
            <p:cNvPr id="36" name="CuadroTexto 35">
              <a:extLst>
                <a:ext uri="{FF2B5EF4-FFF2-40B4-BE49-F238E27FC236}">
                  <a16:creationId xmlns:a16="http://schemas.microsoft.com/office/drawing/2014/main" id="{C5590589-EF73-4B38-BDF2-4E0F97C8F2B8}"/>
                </a:ext>
              </a:extLst>
            </p:cNvPr>
            <p:cNvSpPr txBox="1"/>
            <p:nvPr/>
          </p:nvSpPr>
          <p:spPr>
            <a:xfrm>
              <a:off x="1963696" y="4194352"/>
              <a:ext cx="1076538" cy="200055"/>
            </a:xfrm>
            <a:prstGeom prst="rect">
              <a:avLst/>
            </a:prstGeom>
            <a:noFill/>
          </p:spPr>
          <p:txBody>
            <a:bodyPr wrap="square" rtlCol="0">
              <a:spAutoFit/>
            </a:bodyPr>
            <a:lstStyle/>
            <a:p>
              <a:pPr algn="just"/>
              <a:r>
                <a:rPr lang="es-CL" sz="700" dirty="0">
                  <a:solidFill>
                    <a:schemeClr val="bg2">
                      <a:lumMod val="25000"/>
                    </a:schemeClr>
                  </a:solidFill>
                  <a:latin typeface="+mj-lt"/>
                </a:rPr>
                <a:t>Es el Borde de la hoja.</a:t>
              </a:r>
            </a:p>
          </p:txBody>
        </p:sp>
        <p:sp>
          <p:nvSpPr>
            <p:cNvPr id="37" name="CuadroTexto 36">
              <a:extLst>
                <a:ext uri="{FF2B5EF4-FFF2-40B4-BE49-F238E27FC236}">
                  <a16:creationId xmlns:a16="http://schemas.microsoft.com/office/drawing/2014/main" id="{0B91CA89-7579-42DE-A506-C998F91FF3EF}"/>
                </a:ext>
              </a:extLst>
            </p:cNvPr>
            <p:cNvSpPr txBox="1"/>
            <p:nvPr/>
          </p:nvSpPr>
          <p:spPr>
            <a:xfrm>
              <a:off x="3198072" y="985152"/>
              <a:ext cx="897783" cy="307777"/>
            </a:xfrm>
            <a:prstGeom prst="rect">
              <a:avLst/>
            </a:prstGeom>
            <a:noFill/>
          </p:spPr>
          <p:txBody>
            <a:bodyPr wrap="square" rtlCol="0">
              <a:spAutoFit/>
            </a:bodyPr>
            <a:lstStyle/>
            <a:p>
              <a:pPr algn="just"/>
              <a:r>
                <a:rPr lang="es-CL" sz="700" dirty="0">
                  <a:solidFill>
                    <a:schemeClr val="bg2">
                      <a:lumMod val="25000"/>
                    </a:schemeClr>
                  </a:solidFill>
                  <a:latin typeface="+mj-lt"/>
                </a:rPr>
                <a:t>Parte superior de la Hoja.</a:t>
              </a:r>
            </a:p>
          </p:txBody>
        </p:sp>
        <p:sp>
          <p:nvSpPr>
            <p:cNvPr id="38" name="CuadroTexto 37">
              <a:extLst>
                <a:ext uri="{FF2B5EF4-FFF2-40B4-BE49-F238E27FC236}">
                  <a16:creationId xmlns:a16="http://schemas.microsoft.com/office/drawing/2014/main" id="{7F4158A3-06AF-4255-939E-8C2E30EC8789}"/>
                </a:ext>
              </a:extLst>
            </p:cNvPr>
            <p:cNvSpPr txBox="1"/>
            <p:nvPr/>
          </p:nvSpPr>
          <p:spPr>
            <a:xfrm>
              <a:off x="2695509" y="3125740"/>
              <a:ext cx="1412352" cy="307777"/>
            </a:xfrm>
            <a:prstGeom prst="rect">
              <a:avLst/>
            </a:prstGeom>
            <a:noFill/>
          </p:spPr>
          <p:txBody>
            <a:bodyPr wrap="square" rtlCol="0">
              <a:spAutoFit/>
            </a:bodyPr>
            <a:lstStyle/>
            <a:p>
              <a:pPr algn="just"/>
              <a:r>
                <a:rPr lang="es-CL" sz="700" dirty="0">
                  <a:solidFill>
                    <a:schemeClr val="bg2">
                      <a:lumMod val="25000"/>
                    </a:schemeClr>
                  </a:solidFill>
                  <a:latin typeface="+mj-lt"/>
                </a:rPr>
                <a:t>Arrugas o Líneas que recorren toda la hoja.  </a:t>
              </a:r>
            </a:p>
          </p:txBody>
        </p:sp>
      </p:grpSp>
      <p:pic>
        <p:nvPicPr>
          <p:cNvPr id="8198" name="Picture 6" descr="Resultado de imagen para gusano png">
            <a:extLst>
              <a:ext uri="{FF2B5EF4-FFF2-40B4-BE49-F238E27FC236}">
                <a16:creationId xmlns:a16="http://schemas.microsoft.com/office/drawing/2014/main" id="{56265E30-3865-4F7E-A919-4B3316949E4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118" b="96912" l="2667" r="97111">
                        <a14:foregroundMark x1="5778" y1="20147" x2="5778" y2="20147"/>
                        <a14:foregroundMark x1="2667" y1="22059" x2="2667" y2="22059"/>
                        <a14:foregroundMark x1="12333" y1="4118" x2="12333" y2="4118"/>
                        <a14:foregroundMark x1="9556" y1="16471" x2="9556" y2="16471"/>
                        <a14:foregroundMark x1="14333" y1="16029" x2="14333" y2="16029"/>
                        <a14:foregroundMark x1="14333" y1="16029" x2="15889" y2="21029"/>
                        <a14:foregroundMark x1="13778" y1="23088" x2="14111" y2="24265"/>
                        <a14:foregroundMark x1="14444" y1="15000" x2="14444" y2="15000"/>
                        <a14:foregroundMark x1="13889" y1="14118" x2="12222" y2="16471"/>
                        <a14:foregroundMark x1="9333" y1="15147" x2="6333" y2="16029"/>
                        <a14:foregroundMark x1="7111" y1="31765" x2="18111" y2="31618"/>
                        <a14:foregroundMark x1="18111" y1="31618" x2="19444" y2="29559"/>
                        <a14:foregroundMark x1="14556" y1="92500" x2="14556" y2="92500"/>
                        <a14:foregroundMark x1="13778" y1="96912" x2="13778" y2="96912"/>
                        <a14:foregroundMark x1="92556" y1="81324" x2="92556" y2="81324"/>
                        <a14:foregroundMark x1="97111" y1="79853" x2="97111" y2="79853"/>
                      </a14:backgroundRemoval>
                    </a14:imgEffect>
                  </a14:imgLayer>
                </a14:imgProps>
              </a:ext>
              <a:ext uri="{28A0092B-C50C-407E-A947-70E740481C1C}">
                <a14:useLocalDpi xmlns:a14="http://schemas.microsoft.com/office/drawing/2010/main" val="0"/>
              </a:ext>
            </a:extLst>
          </a:blip>
          <a:srcRect/>
          <a:stretch>
            <a:fillRect/>
          </a:stretch>
        </p:blipFill>
        <p:spPr bwMode="auto">
          <a:xfrm>
            <a:off x="3638868" y="5258938"/>
            <a:ext cx="684175" cy="387668"/>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n 28">
            <a:extLst>
              <a:ext uri="{FF2B5EF4-FFF2-40B4-BE49-F238E27FC236}">
                <a16:creationId xmlns:a16="http://schemas.microsoft.com/office/drawing/2014/main" id="{AE46FB38-4957-4D74-BE01-863A4E159965}"/>
              </a:ext>
            </a:extLst>
          </p:cNvPr>
          <p:cNvPicPr>
            <a:picLocks noChangeAspect="1"/>
          </p:cNvPicPr>
          <p:nvPr/>
        </p:nvPicPr>
        <p:blipFill rotWithShape="1">
          <a:blip r:embed="rId9">
            <a:extLst>
              <a:ext uri="{28A0092B-C50C-407E-A947-70E740481C1C}">
                <a14:useLocalDpi xmlns:a14="http://schemas.microsoft.com/office/drawing/2010/main" val="0"/>
              </a:ext>
            </a:extLst>
          </a:blip>
          <a:srcRect b="6876"/>
          <a:stretch/>
        </p:blipFill>
        <p:spPr>
          <a:xfrm>
            <a:off x="41150" y="5284174"/>
            <a:ext cx="411492" cy="349947"/>
          </a:xfrm>
          <a:prstGeom prst="rect">
            <a:avLst/>
          </a:prstGeom>
        </p:spPr>
      </p:pic>
    </p:spTree>
    <p:extLst>
      <p:ext uri="{BB962C8B-B14F-4D97-AF65-F5344CB8AC3E}">
        <p14:creationId xmlns:p14="http://schemas.microsoft.com/office/powerpoint/2010/main" val="1057511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8433455-EAE9-4C59-9D67-ADC61BC2658A}"/>
              </a:ext>
            </a:extLst>
          </p:cNvPr>
          <p:cNvSpPr txBox="1"/>
          <p:nvPr/>
        </p:nvSpPr>
        <p:spPr>
          <a:xfrm>
            <a:off x="0" y="604679"/>
            <a:ext cx="4348163" cy="369332"/>
          </a:xfrm>
          <a:prstGeom prst="rect">
            <a:avLst/>
          </a:prstGeom>
          <a:noFill/>
        </p:spPr>
        <p:txBody>
          <a:bodyPr wrap="square" rtlCol="0">
            <a:spAutoFit/>
          </a:bodyPr>
          <a:lstStyle/>
          <a:p>
            <a:pPr algn="ctr"/>
            <a:r>
              <a:rPr lang="es-CL" dirty="0">
                <a:solidFill>
                  <a:srgbClr val="33706B"/>
                </a:solidFill>
                <a:latin typeface="+mj-lt"/>
              </a:rPr>
              <a:t>Las plantas son seres vivos.</a:t>
            </a:r>
          </a:p>
        </p:txBody>
      </p:sp>
      <p:pic>
        <p:nvPicPr>
          <p:cNvPr id="1026" name="Picture 2" descr="Imagen relacionada">
            <a:extLst>
              <a:ext uri="{FF2B5EF4-FFF2-40B4-BE49-F238E27FC236}">
                <a16:creationId xmlns:a16="http://schemas.microsoft.com/office/drawing/2014/main" id="{B0A9E144-E269-4A37-ABD6-625E911D0A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1451"/>
            <a:ext cx="4348162" cy="326072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E51D1554-EFA5-4E34-B150-405E3AA763CD}"/>
              </a:ext>
            </a:extLst>
          </p:cNvPr>
          <p:cNvSpPr txBox="1"/>
          <p:nvPr/>
        </p:nvSpPr>
        <p:spPr>
          <a:xfrm>
            <a:off x="-1" y="4901684"/>
            <a:ext cx="4348163" cy="338554"/>
          </a:xfrm>
          <a:prstGeom prst="rect">
            <a:avLst/>
          </a:prstGeom>
          <a:noFill/>
        </p:spPr>
        <p:txBody>
          <a:bodyPr wrap="square" rtlCol="0">
            <a:spAutoFit/>
          </a:bodyPr>
          <a:lstStyle/>
          <a:p>
            <a:pPr algn="ctr"/>
            <a:r>
              <a:rPr lang="es-CL" sz="1600" dirty="0">
                <a:solidFill>
                  <a:srgbClr val="33706B"/>
                </a:solidFill>
                <a:latin typeface="+mj-lt"/>
              </a:rPr>
              <a:t>Ellas son fundamentales en nuestra vida.</a:t>
            </a:r>
          </a:p>
        </p:txBody>
      </p:sp>
      <p:pic>
        <p:nvPicPr>
          <p:cNvPr id="6" name="Imagen 5">
            <a:extLst>
              <a:ext uri="{FF2B5EF4-FFF2-40B4-BE49-F238E27FC236}">
                <a16:creationId xmlns:a16="http://schemas.microsoft.com/office/drawing/2014/main" id="{8339A2EA-CA44-4288-9FB6-1C3571CF04BC}"/>
              </a:ext>
            </a:extLst>
          </p:cNvPr>
          <p:cNvPicPr>
            <a:picLocks noChangeAspect="1"/>
          </p:cNvPicPr>
          <p:nvPr/>
        </p:nvPicPr>
        <p:blipFill rotWithShape="1">
          <a:blip r:embed="rId3">
            <a:extLst>
              <a:ext uri="{28A0092B-C50C-407E-A947-70E740481C1C}">
                <a14:useLocalDpi xmlns:a14="http://schemas.microsoft.com/office/drawing/2010/main" val="0"/>
              </a:ext>
            </a:extLst>
          </a:blip>
          <a:srcRect b="6876"/>
          <a:stretch/>
        </p:blipFill>
        <p:spPr>
          <a:xfrm>
            <a:off x="3880624" y="111079"/>
            <a:ext cx="386576" cy="328758"/>
          </a:xfrm>
          <a:prstGeom prst="rect">
            <a:avLst/>
          </a:prstGeom>
        </p:spPr>
      </p:pic>
    </p:spTree>
    <p:extLst>
      <p:ext uri="{BB962C8B-B14F-4D97-AF65-F5344CB8AC3E}">
        <p14:creationId xmlns:p14="http://schemas.microsoft.com/office/powerpoint/2010/main" val="4065546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A463487-D4D0-446B-9404-67749A197B23}"/>
              </a:ext>
            </a:extLst>
          </p:cNvPr>
          <p:cNvSpPr txBox="1"/>
          <p:nvPr/>
        </p:nvSpPr>
        <p:spPr>
          <a:xfrm>
            <a:off x="63481" y="81647"/>
            <a:ext cx="4297229" cy="584775"/>
          </a:xfrm>
          <a:prstGeom prst="rect">
            <a:avLst/>
          </a:prstGeom>
          <a:noFill/>
        </p:spPr>
        <p:txBody>
          <a:bodyPr wrap="square" rtlCol="0">
            <a:spAutoFit/>
          </a:bodyPr>
          <a:lstStyle/>
          <a:p>
            <a:r>
              <a:rPr lang="es-CL" sz="1600" b="1" dirty="0">
                <a:solidFill>
                  <a:srgbClr val="33706B"/>
                </a:solidFill>
                <a:latin typeface="AR BLANCA" panose="02000000000000000000" pitchFamily="2" charset="0"/>
              </a:rPr>
              <a:t>L A S  </a:t>
            </a:r>
            <a:r>
              <a:rPr lang="es-CL" sz="1600" b="1" dirty="0">
                <a:solidFill>
                  <a:schemeClr val="accent2">
                    <a:lumMod val="75000"/>
                  </a:schemeClr>
                </a:solidFill>
                <a:latin typeface="AR BLANCA" panose="02000000000000000000" pitchFamily="2" charset="0"/>
              </a:rPr>
              <a:t>P L A N T A S  </a:t>
            </a:r>
          </a:p>
          <a:p>
            <a:r>
              <a:rPr lang="es-CL" sz="1600" b="1" dirty="0">
                <a:solidFill>
                  <a:srgbClr val="7030A0"/>
                </a:solidFill>
                <a:latin typeface="AR BLANCA" panose="02000000000000000000" pitchFamily="2" charset="0"/>
              </a:rPr>
              <a:t>T I E N E N . . .</a:t>
            </a:r>
          </a:p>
        </p:txBody>
      </p:sp>
      <p:sp>
        <p:nvSpPr>
          <p:cNvPr id="6" name="CuadroTexto 5">
            <a:extLst>
              <a:ext uri="{FF2B5EF4-FFF2-40B4-BE49-F238E27FC236}">
                <a16:creationId xmlns:a16="http://schemas.microsoft.com/office/drawing/2014/main" id="{A47C851A-516E-4706-9292-C1F9A4720702}"/>
              </a:ext>
            </a:extLst>
          </p:cNvPr>
          <p:cNvSpPr txBox="1"/>
          <p:nvPr/>
        </p:nvSpPr>
        <p:spPr>
          <a:xfrm>
            <a:off x="-3563" y="1189665"/>
            <a:ext cx="1768920" cy="307777"/>
          </a:xfrm>
          <a:prstGeom prst="rect">
            <a:avLst/>
          </a:prstGeom>
          <a:noFill/>
        </p:spPr>
        <p:txBody>
          <a:bodyPr wrap="square" rtlCol="0">
            <a:spAutoFit/>
          </a:bodyPr>
          <a:lstStyle/>
          <a:p>
            <a:r>
              <a:rPr lang="es-CL" sz="1400" b="1" dirty="0">
                <a:solidFill>
                  <a:srgbClr val="33706B"/>
                </a:solidFill>
                <a:latin typeface="AR BLANCA" panose="02000000000000000000" pitchFamily="2" charset="0"/>
              </a:rPr>
              <a:t>R A I C E S </a:t>
            </a:r>
          </a:p>
        </p:txBody>
      </p:sp>
      <p:pic>
        <p:nvPicPr>
          <p:cNvPr id="2054" name="Picture 6" descr="Set de acuarela dibujos hierbas con raÃ­ces â fotos de stock">
            <a:extLst>
              <a:ext uri="{FF2B5EF4-FFF2-40B4-BE49-F238E27FC236}">
                <a16:creationId xmlns:a16="http://schemas.microsoft.com/office/drawing/2014/main" id="{B025FE80-B695-4C4F-8F50-38D77CBE021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711" b="41895" l="14844" r="41309">
                        <a14:foregroundMark x1="20020" y1="3711" x2="20020" y2="3711"/>
                        <a14:foregroundMark x1="14844" y1="8789" x2="14844" y2="8789"/>
                        <a14:foregroundMark x1="20020" y1="32910" x2="20020" y2="32910"/>
                        <a14:foregroundMark x1="20020" y1="34082" x2="20020" y2="34082"/>
                        <a14:foregroundMark x1="19336" y1="37500" x2="19336" y2="37500"/>
                        <a14:foregroundMark x1="19336" y1="37500" x2="20020" y2="33984"/>
                        <a14:foregroundMark x1="28027" y1="30566" x2="30273" y2="36133"/>
                        <a14:foregroundMark x1="29395" y1="30566" x2="33008" y2="35645"/>
                      </a14:backgroundRemoval>
                    </a14:imgEffect>
                  </a14:imgLayer>
                </a14:imgProps>
              </a:ext>
              <a:ext uri="{28A0092B-C50C-407E-A947-70E740481C1C}">
                <a14:useLocalDpi xmlns:a14="http://schemas.microsoft.com/office/drawing/2010/main" val="0"/>
              </a:ext>
            </a:extLst>
          </a:blip>
          <a:srcRect l="11951" r="55395" b="53235"/>
          <a:stretch/>
        </p:blipFill>
        <p:spPr bwMode="auto">
          <a:xfrm>
            <a:off x="2405007" y="754965"/>
            <a:ext cx="1057147" cy="151396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sultado de imagen para TALLO DIBUJO">
            <a:extLst>
              <a:ext uri="{FF2B5EF4-FFF2-40B4-BE49-F238E27FC236}">
                <a16:creationId xmlns:a16="http://schemas.microsoft.com/office/drawing/2014/main" id="{8DB84488-BA6F-42C1-89C7-3EE5CBD4C0F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077" b="94615" l="10000" r="90000">
                        <a14:foregroundMark x1="32462" y1="29846" x2="32462" y2="29846"/>
                        <a14:foregroundMark x1="43769" y1="35615" x2="43769" y2="35615"/>
                        <a14:foregroundMark x1="43462" y1="37385" x2="43769" y2="31692"/>
                        <a14:foregroundMark x1="43923" y1="7077" x2="43923" y2="7077"/>
                        <a14:foregroundMark x1="42923" y1="7077" x2="42923" y2="7077"/>
                        <a14:foregroundMark x1="35923" y1="18385" x2="35923" y2="18385"/>
                        <a14:foregroundMark x1="54846" y1="27769" x2="54846" y2="27769"/>
                        <a14:foregroundMark x1="61692" y1="52769" x2="61692" y2="52769"/>
                        <a14:foregroundMark x1="43077" y1="94615" x2="43077" y2="94615"/>
                      </a14:backgroundRemoval>
                    </a14:imgEffect>
                  </a14:imgLayer>
                </a14:imgProps>
              </a:ext>
              <a:ext uri="{28A0092B-C50C-407E-A947-70E740481C1C}">
                <a14:useLocalDpi xmlns:a14="http://schemas.microsoft.com/office/drawing/2010/main" val="0"/>
              </a:ext>
            </a:extLst>
          </a:blip>
          <a:srcRect/>
          <a:stretch>
            <a:fillRect/>
          </a:stretch>
        </p:blipFill>
        <p:spPr bwMode="auto">
          <a:xfrm>
            <a:off x="-35468" y="1779535"/>
            <a:ext cx="1425929" cy="1425929"/>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CB9E2B3B-7755-4B3B-BE50-E05B35CCD803}"/>
              </a:ext>
            </a:extLst>
          </p:cNvPr>
          <p:cNvSpPr txBox="1"/>
          <p:nvPr/>
        </p:nvSpPr>
        <p:spPr>
          <a:xfrm>
            <a:off x="2826061" y="2532260"/>
            <a:ext cx="1425929" cy="307777"/>
          </a:xfrm>
          <a:prstGeom prst="rect">
            <a:avLst/>
          </a:prstGeom>
          <a:noFill/>
        </p:spPr>
        <p:txBody>
          <a:bodyPr wrap="square" rtlCol="0">
            <a:spAutoFit/>
          </a:bodyPr>
          <a:lstStyle/>
          <a:p>
            <a:pPr algn="ctr"/>
            <a:r>
              <a:rPr lang="es-CL" sz="1400" b="1" dirty="0">
                <a:solidFill>
                  <a:srgbClr val="33706B"/>
                </a:solidFill>
                <a:latin typeface="AR BLANCA" panose="02000000000000000000" pitchFamily="2" charset="0"/>
              </a:rPr>
              <a:t>T A L L O S</a:t>
            </a:r>
          </a:p>
        </p:txBody>
      </p:sp>
      <p:pic>
        <p:nvPicPr>
          <p:cNvPr id="2058" name="Picture 10" descr="Imagen relacionada">
            <a:extLst>
              <a:ext uri="{FF2B5EF4-FFF2-40B4-BE49-F238E27FC236}">
                <a16:creationId xmlns:a16="http://schemas.microsoft.com/office/drawing/2014/main" id="{6E8003DA-C34E-4E97-910D-3DB8A7837B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88722" y="1145527"/>
            <a:ext cx="273055" cy="3007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Imagen relacionada">
            <a:extLst>
              <a:ext uri="{FF2B5EF4-FFF2-40B4-BE49-F238E27FC236}">
                <a16:creationId xmlns:a16="http://schemas.microsoft.com/office/drawing/2014/main" id="{F9A2DC38-12A8-44EF-97B0-B68C84DFBC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524276" y="1148750"/>
            <a:ext cx="273055" cy="30076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Imagen relacionada">
            <a:extLst>
              <a:ext uri="{FF2B5EF4-FFF2-40B4-BE49-F238E27FC236}">
                <a16:creationId xmlns:a16="http://schemas.microsoft.com/office/drawing/2014/main" id="{3F66036A-6045-4FA9-A5C4-15128B415E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879165" y="1150111"/>
            <a:ext cx="273055" cy="30076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Imagen relacionada">
            <a:extLst>
              <a:ext uri="{FF2B5EF4-FFF2-40B4-BE49-F238E27FC236}">
                <a16:creationId xmlns:a16="http://schemas.microsoft.com/office/drawing/2014/main" id="{9A81C661-A45E-4622-A512-24ED303621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6019" y="2478652"/>
            <a:ext cx="273056" cy="30076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magen relacionada">
            <a:extLst>
              <a:ext uri="{FF2B5EF4-FFF2-40B4-BE49-F238E27FC236}">
                <a16:creationId xmlns:a16="http://schemas.microsoft.com/office/drawing/2014/main" id="{AD6EA5EB-3F3C-4D1C-9487-00ECEC9497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5977" y="2482561"/>
            <a:ext cx="273056" cy="30076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Imagen relacionada">
            <a:extLst>
              <a:ext uri="{FF2B5EF4-FFF2-40B4-BE49-F238E27FC236}">
                <a16:creationId xmlns:a16="http://schemas.microsoft.com/office/drawing/2014/main" id="{3FA11A97-7F88-42DE-93CD-45D33A2745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6427" y="2478652"/>
            <a:ext cx="273056" cy="30076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Imagen relacionada">
            <a:extLst>
              <a:ext uri="{FF2B5EF4-FFF2-40B4-BE49-F238E27FC236}">
                <a16:creationId xmlns:a16="http://schemas.microsoft.com/office/drawing/2014/main" id="{BEDD6633-3F0D-4668-B836-BD86CAC49B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0461" y="2478652"/>
            <a:ext cx="273056" cy="30076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n relacionada">
            <a:extLst>
              <a:ext uri="{FF2B5EF4-FFF2-40B4-BE49-F238E27FC236}">
                <a16:creationId xmlns:a16="http://schemas.microsoft.com/office/drawing/2014/main" id="{A49B5F4E-6470-46E5-8065-A03C10EA5A2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668" b="89844" l="8691" r="89844">
                        <a14:foregroundMark x1="53027" y1="9668" x2="53027" y2="9668"/>
                        <a14:foregroundMark x1="8691" y1="81836" x2="8691" y2="81836"/>
                      </a14:backgroundRemoval>
                    </a14:imgEffect>
                  </a14:imgLayer>
                </a14:imgProps>
              </a:ext>
              <a:ext uri="{28A0092B-C50C-407E-A947-70E740481C1C}">
                <a14:useLocalDpi xmlns:a14="http://schemas.microsoft.com/office/drawing/2010/main" val="0"/>
              </a:ext>
            </a:extLst>
          </a:blip>
          <a:srcRect/>
          <a:stretch>
            <a:fillRect/>
          </a:stretch>
        </p:blipFill>
        <p:spPr bwMode="auto">
          <a:xfrm rot="3794197">
            <a:off x="2832359" y="3175143"/>
            <a:ext cx="1342346" cy="134234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Imagen relacionada">
            <a:extLst>
              <a:ext uri="{FF2B5EF4-FFF2-40B4-BE49-F238E27FC236}">
                <a16:creationId xmlns:a16="http://schemas.microsoft.com/office/drawing/2014/main" id="{075BF41D-9B71-4D40-B011-021022C6F9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987882" y="3824708"/>
            <a:ext cx="273055" cy="30076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Imagen relacionada">
            <a:extLst>
              <a:ext uri="{FF2B5EF4-FFF2-40B4-BE49-F238E27FC236}">
                <a16:creationId xmlns:a16="http://schemas.microsoft.com/office/drawing/2014/main" id="{3C21993F-330C-4980-A15B-215FC9008C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2342771" y="3826069"/>
            <a:ext cx="273055" cy="30076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Imagen relacionada">
            <a:extLst>
              <a:ext uri="{FF2B5EF4-FFF2-40B4-BE49-F238E27FC236}">
                <a16:creationId xmlns:a16="http://schemas.microsoft.com/office/drawing/2014/main" id="{46A31577-9FBB-4EE2-A479-1AA0EA1DE8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246254" y="3824708"/>
            <a:ext cx="273055" cy="30076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Imagen relacionada">
            <a:extLst>
              <a:ext uri="{FF2B5EF4-FFF2-40B4-BE49-F238E27FC236}">
                <a16:creationId xmlns:a16="http://schemas.microsoft.com/office/drawing/2014/main" id="{7F0A5ED1-16ED-43AB-A5D8-E1E64D0608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601143" y="3826069"/>
            <a:ext cx="273055" cy="300769"/>
          </a:xfrm>
          <a:prstGeom prst="rect">
            <a:avLst/>
          </a:prstGeom>
          <a:noFill/>
          <a:extLst>
            <a:ext uri="{909E8E84-426E-40DD-AFC4-6F175D3DCCD1}">
              <a14:hiddenFill xmlns:a14="http://schemas.microsoft.com/office/drawing/2010/main">
                <a:solidFill>
                  <a:srgbClr val="FFFFFF"/>
                </a:solidFill>
              </a14:hiddenFill>
            </a:ext>
          </a:extLst>
        </p:spPr>
      </p:pic>
      <p:sp>
        <p:nvSpPr>
          <p:cNvPr id="30" name="CuadroTexto 29">
            <a:extLst>
              <a:ext uri="{FF2B5EF4-FFF2-40B4-BE49-F238E27FC236}">
                <a16:creationId xmlns:a16="http://schemas.microsoft.com/office/drawing/2014/main" id="{176312A5-BE1A-4DBE-A51C-E565C1B9A86A}"/>
              </a:ext>
            </a:extLst>
          </p:cNvPr>
          <p:cNvSpPr txBox="1"/>
          <p:nvPr/>
        </p:nvSpPr>
        <p:spPr>
          <a:xfrm>
            <a:off x="-161903" y="3824708"/>
            <a:ext cx="1425929" cy="307777"/>
          </a:xfrm>
          <a:prstGeom prst="rect">
            <a:avLst/>
          </a:prstGeom>
          <a:noFill/>
        </p:spPr>
        <p:txBody>
          <a:bodyPr wrap="square" rtlCol="0">
            <a:spAutoFit/>
          </a:bodyPr>
          <a:lstStyle/>
          <a:p>
            <a:pPr algn="ctr"/>
            <a:r>
              <a:rPr lang="es-CL" sz="1400" b="1" dirty="0">
                <a:solidFill>
                  <a:srgbClr val="33706B"/>
                </a:solidFill>
                <a:latin typeface="AR BLANCA" panose="02000000000000000000" pitchFamily="2" charset="0"/>
              </a:rPr>
              <a:t>H O J A S </a:t>
            </a:r>
          </a:p>
        </p:txBody>
      </p:sp>
      <p:pic>
        <p:nvPicPr>
          <p:cNvPr id="2064" name="Picture 16" descr="Resultado de imagen para FLORES DIBUJO PNG">
            <a:extLst>
              <a:ext uri="{FF2B5EF4-FFF2-40B4-BE49-F238E27FC236}">
                <a16:creationId xmlns:a16="http://schemas.microsoft.com/office/drawing/2014/main" id="{3C6638DD-B938-455C-9407-A592C651215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10652"/>
          <a:stretch/>
        </p:blipFill>
        <p:spPr bwMode="auto">
          <a:xfrm>
            <a:off x="0" y="4448920"/>
            <a:ext cx="1758706" cy="1231155"/>
          </a:xfrm>
          <a:prstGeom prst="rect">
            <a:avLst/>
          </a:prstGeom>
          <a:noFill/>
          <a:extLst>
            <a:ext uri="{909E8E84-426E-40DD-AFC4-6F175D3DCCD1}">
              <a14:hiddenFill xmlns:a14="http://schemas.microsoft.com/office/drawing/2010/main">
                <a:solidFill>
                  <a:srgbClr val="FFFFFF"/>
                </a:solidFill>
              </a14:hiddenFill>
            </a:ext>
          </a:extLst>
        </p:spPr>
      </p:pic>
      <p:sp>
        <p:nvSpPr>
          <p:cNvPr id="32" name="CuadroTexto 31">
            <a:extLst>
              <a:ext uri="{FF2B5EF4-FFF2-40B4-BE49-F238E27FC236}">
                <a16:creationId xmlns:a16="http://schemas.microsoft.com/office/drawing/2014/main" id="{209F5620-4369-40C4-B82D-CEA3E0DB0115}"/>
              </a:ext>
            </a:extLst>
          </p:cNvPr>
          <p:cNvSpPr txBox="1"/>
          <p:nvPr/>
        </p:nvSpPr>
        <p:spPr>
          <a:xfrm>
            <a:off x="2914569" y="5092045"/>
            <a:ext cx="1425929" cy="307777"/>
          </a:xfrm>
          <a:prstGeom prst="rect">
            <a:avLst/>
          </a:prstGeom>
          <a:noFill/>
        </p:spPr>
        <p:txBody>
          <a:bodyPr wrap="square" rtlCol="0">
            <a:spAutoFit/>
          </a:bodyPr>
          <a:lstStyle/>
          <a:p>
            <a:pPr algn="ctr"/>
            <a:r>
              <a:rPr lang="es-CL" sz="1400" b="1" dirty="0">
                <a:solidFill>
                  <a:srgbClr val="33706B"/>
                </a:solidFill>
                <a:latin typeface="AR BLANCA" panose="02000000000000000000" pitchFamily="2" charset="0"/>
              </a:rPr>
              <a:t>F L O R E S</a:t>
            </a:r>
          </a:p>
        </p:txBody>
      </p:sp>
      <p:pic>
        <p:nvPicPr>
          <p:cNvPr id="33" name="Picture 10" descr="Imagen relacionada">
            <a:extLst>
              <a:ext uri="{FF2B5EF4-FFF2-40B4-BE49-F238E27FC236}">
                <a16:creationId xmlns:a16="http://schemas.microsoft.com/office/drawing/2014/main" id="{7FD352F2-BE11-4570-9F8D-DB85EE20FF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8471" y="5057808"/>
            <a:ext cx="273056" cy="30076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Imagen relacionada">
            <a:extLst>
              <a:ext uri="{FF2B5EF4-FFF2-40B4-BE49-F238E27FC236}">
                <a16:creationId xmlns:a16="http://schemas.microsoft.com/office/drawing/2014/main" id="{A4C3B5B0-F5B2-4337-B041-F3FDE300C0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2505" y="5057808"/>
            <a:ext cx="273056" cy="30076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ector recto 2">
            <a:extLst>
              <a:ext uri="{FF2B5EF4-FFF2-40B4-BE49-F238E27FC236}">
                <a16:creationId xmlns:a16="http://schemas.microsoft.com/office/drawing/2014/main" id="{8C336D01-7B2C-4C8D-B11E-A064B01740D2}"/>
              </a:ext>
            </a:extLst>
          </p:cNvPr>
          <p:cNvCxnSpPr/>
          <p:nvPr/>
        </p:nvCxnSpPr>
        <p:spPr>
          <a:xfrm>
            <a:off x="1325249" y="2847664"/>
            <a:ext cx="2653960" cy="0"/>
          </a:xfrm>
          <a:prstGeom prst="line">
            <a:avLst/>
          </a:prstGeom>
          <a:ln w="1905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D0DA15BC-8B81-4701-9BA2-57FEC6EA194D}"/>
              </a:ext>
            </a:extLst>
          </p:cNvPr>
          <p:cNvCxnSpPr>
            <a:cxnSpLocks/>
          </p:cNvCxnSpPr>
          <p:nvPr/>
        </p:nvCxnSpPr>
        <p:spPr>
          <a:xfrm>
            <a:off x="63481" y="1511946"/>
            <a:ext cx="2060928" cy="0"/>
          </a:xfrm>
          <a:prstGeom prst="line">
            <a:avLst/>
          </a:prstGeom>
          <a:ln w="1905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05161B6A-84F4-4251-B602-AACBE2DDD2FE}"/>
              </a:ext>
            </a:extLst>
          </p:cNvPr>
          <p:cNvCxnSpPr/>
          <p:nvPr/>
        </p:nvCxnSpPr>
        <p:spPr>
          <a:xfrm>
            <a:off x="75115" y="4219264"/>
            <a:ext cx="2653960" cy="0"/>
          </a:xfrm>
          <a:prstGeom prst="line">
            <a:avLst/>
          </a:prstGeom>
          <a:ln w="1905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5C645A8B-25D4-404F-A988-068717F0078E}"/>
              </a:ext>
            </a:extLst>
          </p:cNvPr>
          <p:cNvCxnSpPr>
            <a:cxnSpLocks/>
          </p:cNvCxnSpPr>
          <p:nvPr/>
        </p:nvCxnSpPr>
        <p:spPr>
          <a:xfrm>
            <a:off x="2174081" y="5474164"/>
            <a:ext cx="2132929" cy="0"/>
          </a:xfrm>
          <a:prstGeom prst="line">
            <a:avLst/>
          </a:prstGeom>
          <a:ln w="1905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7" name="Imagen 36">
            <a:extLst>
              <a:ext uri="{FF2B5EF4-FFF2-40B4-BE49-F238E27FC236}">
                <a16:creationId xmlns:a16="http://schemas.microsoft.com/office/drawing/2014/main" id="{56E1CA43-7FF4-4EE5-902A-FFC428349C52}"/>
              </a:ext>
            </a:extLst>
          </p:cNvPr>
          <p:cNvPicPr>
            <a:picLocks noChangeAspect="1"/>
          </p:cNvPicPr>
          <p:nvPr/>
        </p:nvPicPr>
        <p:blipFill rotWithShape="1">
          <a:blip r:embed="rId10">
            <a:extLst>
              <a:ext uri="{28A0092B-C50C-407E-A947-70E740481C1C}">
                <a14:useLocalDpi xmlns:a14="http://schemas.microsoft.com/office/drawing/2010/main" val="0"/>
              </a:ext>
            </a:extLst>
          </a:blip>
          <a:srcRect b="6876"/>
          <a:stretch/>
        </p:blipFill>
        <p:spPr>
          <a:xfrm>
            <a:off x="3873190" y="54094"/>
            <a:ext cx="411492" cy="349947"/>
          </a:xfrm>
          <a:prstGeom prst="rect">
            <a:avLst/>
          </a:prstGeom>
        </p:spPr>
      </p:pic>
      <p:pic>
        <p:nvPicPr>
          <p:cNvPr id="2052" name="Picture 4" descr="Resultado de imagen para ABEJAS CON CAMINO DIBUJO">
            <a:extLst>
              <a:ext uri="{FF2B5EF4-FFF2-40B4-BE49-F238E27FC236}">
                <a16:creationId xmlns:a16="http://schemas.microsoft.com/office/drawing/2014/main" id="{BBF29911-3546-4E3D-9372-89B17CCF659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311084">
            <a:off x="123958" y="4337037"/>
            <a:ext cx="659673" cy="821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14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90CD08F-8E29-4E7A-87CA-C88219D22674}"/>
              </a:ext>
            </a:extLst>
          </p:cNvPr>
          <p:cNvSpPr txBox="1"/>
          <p:nvPr/>
        </p:nvSpPr>
        <p:spPr>
          <a:xfrm>
            <a:off x="105238" y="111384"/>
            <a:ext cx="4137686" cy="584775"/>
          </a:xfrm>
          <a:prstGeom prst="rect">
            <a:avLst/>
          </a:prstGeom>
          <a:noFill/>
        </p:spPr>
        <p:txBody>
          <a:bodyPr wrap="square" rtlCol="0">
            <a:spAutoFit/>
          </a:bodyPr>
          <a:lstStyle/>
          <a:p>
            <a:r>
              <a:rPr lang="es-CL" sz="1600" b="1" dirty="0">
                <a:solidFill>
                  <a:srgbClr val="33706B"/>
                </a:solidFill>
                <a:latin typeface="AR BLANCA" panose="02000000000000000000" pitchFamily="2" charset="0"/>
              </a:rPr>
              <a:t>L A S  </a:t>
            </a:r>
            <a:r>
              <a:rPr lang="es-CL" sz="1600" b="1" dirty="0">
                <a:solidFill>
                  <a:schemeClr val="accent2">
                    <a:lumMod val="75000"/>
                  </a:schemeClr>
                </a:solidFill>
                <a:latin typeface="AR BLANCA" panose="02000000000000000000" pitchFamily="2" charset="0"/>
              </a:rPr>
              <a:t>P L A N T A S  </a:t>
            </a:r>
          </a:p>
          <a:p>
            <a:r>
              <a:rPr lang="es-CL" sz="1600" b="1" dirty="0">
                <a:solidFill>
                  <a:srgbClr val="7030A0"/>
                </a:solidFill>
                <a:latin typeface="AR BLANCA" panose="02000000000000000000" pitchFamily="2" charset="0"/>
              </a:rPr>
              <a:t>PARA</a:t>
            </a:r>
            <a:r>
              <a:rPr lang="es-CL" sz="1600" b="1" dirty="0">
                <a:solidFill>
                  <a:srgbClr val="3C7A5F"/>
                </a:solidFill>
                <a:latin typeface="AR BLANCA" panose="02000000000000000000" pitchFamily="2" charset="0"/>
              </a:rPr>
              <a:t> VIVIR </a:t>
            </a:r>
            <a:r>
              <a:rPr lang="es-CL" sz="1600" b="1" dirty="0">
                <a:solidFill>
                  <a:schemeClr val="accent4">
                    <a:lumMod val="75000"/>
                  </a:schemeClr>
                </a:solidFill>
                <a:latin typeface="AR BLANCA" panose="02000000000000000000" pitchFamily="2" charset="0"/>
              </a:rPr>
              <a:t>NECESITAN </a:t>
            </a:r>
            <a:r>
              <a:rPr lang="es-CL" sz="1600" b="1" dirty="0">
                <a:solidFill>
                  <a:srgbClr val="7030A0"/>
                </a:solidFill>
                <a:latin typeface="AR BLANCA" panose="02000000000000000000" pitchFamily="2" charset="0"/>
              </a:rPr>
              <a:t>. . . </a:t>
            </a:r>
          </a:p>
        </p:txBody>
      </p:sp>
      <p:pic>
        <p:nvPicPr>
          <p:cNvPr id="3074" name="Picture 2" descr="Resultado de imagen para FLOR EN COLOR DIBUJO CARA FELIZ">
            <a:extLst>
              <a:ext uri="{FF2B5EF4-FFF2-40B4-BE49-F238E27FC236}">
                <a16:creationId xmlns:a16="http://schemas.microsoft.com/office/drawing/2014/main" id="{171FACC6-A231-46FD-91C2-0F50B32D158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106" b="95797" l="7926" r="91400">
                        <a14:foregroundMark x1="8094" y1="29032" x2="8094" y2="29032"/>
                        <a14:foregroundMark x1="43339" y1="8211" x2="43339" y2="8211"/>
                        <a14:foregroundMark x1="61720" y1="6940" x2="61720" y2="6940"/>
                        <a14:foregroundMark x1="42496" y1="5376" x2="42496" y2="5376"/>
                        <a14:foregroundMark x1="91400" y1="19648" x2="91400" y2="19648"/>
                        <a14:foregroundMark x1="46037" y1="91202" x2="46037" y2="91202"/>
                        <a14:foregroundMark x1="19899" y1="95112" x2="19899" y2="95112"/>
                        <a14:foregroundMark x1="54975" y1="95894" x2="54975" y2="95894"/>
                        <a14:foregroundMark x1="59359" y1="5083" x2="59359" y2="5083"/>
                        <a14:foregroundMark x1="41653" y1="4106" x2="41653" y2="4106"/>
                      </a14:backgroundRemoval>
                    </a14:imgEffect>
                  </a14:imgLayer>
                </a14:imgProps>
              </a:ext>
              <a:ext uri="{28A0092B-C50C-407E-A947-70E740481C1C}">
                <a14:useLocalDpi xmlns:a14="http://schemas.microsoft.com/office/drawing/2010/main" val="0"/>
              </a:ext>
            </a:extLst>
          </a:blip>
          <a:srcRect/>
          <a:stretch>
            <a:fillRect/>
          </a:stretch>
        </p:blipFill>
        <p:spPr bwMode="auto">
          <a:xfrm>
            <a:off x="1465213" y="3037139"/>
            <a:ext cx="1417736" cy="2445834"/>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AF65AC44-0EA5-4EEF-9ABD-5B3C32361C02}"/>
              </a:ext>
            </a:extLst>
          </p:cNvPr>
          <p:cNvSpPr/>
          <p:nvPr/>
        </p:nvSpPr>
        <p:spPr>
          <a:xfrm>
            <a:off x="0" y="5285871"/>
            <a:ext cx="4348163" cy="394204"/>
          </a:xfrm>
          <a:prstGeom prst="rect">
            <a:avLst/>
          </a:prstGeom>
          <a:blipFill>
            <a:blip r:embed="rId4">
              <a:extLst>
                <a:ext uri="{BEBA8EAE-BF5A-486C-A8C5-ECC9F3942E4B}">
                  <a14:imgProps xmlns:a14="http://schemas.microsoft.com/office/drawing/2010/main">
                    <a14:imgLayer r:embed="rId5">
                      <a14:imgEffect>
                        <a14:colorTemperature colorTemp="4700"/>
                      </a14:imgEffect>
                      <a14:imgEffect>
                        <a14:brightnessContrast bright="-40000" contrast="-20000"/>
                      </a14:imgEffect>
                    </a14:imgLayer>
                  </a14:imgProps>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6" name="Imagen 5" descr="Imagen que contiene planta, hierba&#10;&#10;Descripción generada automáticamente">
            <a:extLst>
              <a:ext uri="{FF2B5EF4-FFF2-40B4-BE49-F238E27FC236}">
                <a16:creationId xmlns:a16="http://schemas.microsoft.com/office/drawing/2014/main" id="{521297F5-E506-438C-9D84-B01DBAA14A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557132"/>
            <a:ext cx="4348163" cy="728739"/>
          </a:xfrm>
          <a:prstGeom prst="rect">
            <a:avLst/>
          </a:prstGeom>
        </p:spPr>
      </p:pic>
      <p:sp>
        <p:nvSpPr>
          <p:cNvPr id="8" name="Sol 7">
            <a:extLst>
              <a:ext uri="{FF2B5EF4-FFF2-40B4-BE49-F238E27FC236}">
                <a16:creationId xmlns:a16="http://schemas.microsoft.com/office/drawing/2014/main" id="{5B22A754-4E31-4C38-B8DA-18DB3C1E22A3}"/>
              </a:ext>
            </a:extLst>
          </p:cNvPr>
          <p:cNvSpPr/>
          <p:nvPr/>
        </p:nvSpPr>
        <p:spPr>
          <a:xfrm>
            <a:off x="105238" y="1424898"/>
            <a:ext cx="996176" cy="951570"/>
          </a:xfrm>
          <a:prstGeom prst="sun">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9" name="Flecha: a la derecha 8">
            <a:extLst>
              <a:ext uri="{FF2B5EF4-FFF2-40B4-BE49-F238E27FC236}">
                <a16:creationId xmlns:a16="http://schemas.microsoft.com/office/drawing/2014/main" id="{627C8454-528C-4A27-B8A3-2EB2D5B7B81E}"/>
              </a:ext>
            </a:extLst>
          </p:cNvPr>
          <p:cNvSpPr/>
          <p:nvPr/>
        </p:nvSpPr>
        <p:spPr>
          <a:xfrm rot="2956687">
            <a:off x="859803" y="2919346"/>
            <a:ext cx="483219" cy="150282"/>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Flecha: a la derecha 11">
            <a:extLst>
              <a:ext uri="{FF2B5EF4-FFF2-40B4-BE49-F238E27FC236}">
                <a16:creationId xmlns:a16="http://schemas.microsoft.com/office/drawing/2014/main" id="{492D5F01-DEF6-44FE-8CD1-422C3DA7D591}"/>
              </a:ext>
            </a:extLst>
          </p:cNvPr>
          <p:cNvSpPr/>
          <p:nvPr/>
        </p:nvSpPr>
        <p:spPr>
          <a:xfrm rot="2956687">
            <a:off x="1009033" y="2659209"/>
            <a:ext cx="483219" cy="150282"/>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Flecha: a la derecha 12">
            <a:extLst>
              <a:ext uri="{FF2B5EF4-FFF2-40B4-BE49-F238E27FC236}">
                <a16:creationId xmlns:a16="http://schemas.microsoft.com/office/drawing/2014/main" id="{CA9478A0-4E09-467A-B932-03362E36111B}"/>
              </a:ext>
            </a:extLst>
          </p:cNvPr>
          <p:cNvSpPr/>
          <p:nvPr/>
        </p:nvSpPr>
        <p:spPr>
          <a:xfrm rot="2956687">
            <a:off x="1173739" y="2406316"/>
            <a:ext cx="483219" cy="150282"/>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076" name="Picture 4" descr="Resultado de imagen para LLUVIA PNG">
            <a:extLst>
              <a:ext uri="{FF2B5EF4-FFF2-40B4-BE49-F238E27FC236}">
                <a16:creationId xmlns:a16="http://schemas.microsoft.com/office/drawing/2014/main" id="{126DE08F-ED56-444D-A2B1-7EECD896F9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52035">
            <a:off x="2732635" y="2047187"/>
            <a:ext cx="1158914" cy="1158914"/>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DA15F947-C40B-4097-94DF-72F6B9C179CF}"/>
              </a:ext>
            </a:extLst>
          </p:cNvPr>
          <p:cNvSpPr txBox="1"/>
          <p:nvPr/>
        </p:nvSpPr>
        <p:spPr>
          <a:xfrm>
            <a:off x="1200777" y="1687049"/>
            <a:ext cx="1241237" cy="369332"/>
          </a:xfrm>
          <a:prstGeom prst="rect">
            <a:avLst/>
          </a:prstGeom>
          <a:noFill/>
        </p:spPr>
        <p:txBody>
          <a:bodyPr wrap="square" rtlCol="0">
            <a:spAutoFit/>
          </a:bodyPr>
          <a:lstStyle/>
          <a:p>
            <a:r>
              <a:rPr lang="es-CL" dirty="0">
                <a:latin typeface="AR BLANCA" panose="02000000000000000000" pitchFamily="2" charset="0"/>
              </a:rPr>
              <a:t>Luz del sol</a:t>
            </a:r>
          </a:p>
        </p:txBody>
      </p:sp>
      <p:sp>
        <p:nvSpPr>
          <p:cNvPr id="16" name="CuadroTexto 15">
            <a:extLst>
              <a:ext uri="{FF2B5EF4-FFF2-40B4-BE49-F238E27FC236}">
                <a16:creationId xmlns:a16="http://schemas.microsoft.com/office/drawing/2014/main" id="{097AD083-03EC-4ED6-B0EB-E9931BDEE162}"/>
              </a:ext>
            </a:extLst>
          </p:cNvPr>
          <p:cNvSpPr txBox="1"/>
          <p:nvPr/>
        </p:nvSpPr>
        <p:spPr>
          <a:xfrm>
            <a:off x="2986519" y="3448168"/>
            <a:ext cx="1134661" cy="369332"/>
          </a:xfrm>
          <a:prstGeom prst="rect">
            <a:avLst/>
          </a:prstGeom>
          <a:noFill/>
        </p:spPr>
        <p:txBody>
          <a:bodyPr wrap="square" rtlCol="0">
            <a:spAutoFit/>
          </a:bodyPr>
          <a:lstStyle/>
          <a:p>
            <a:r>
              <a:rPr lang="es-CL" dirty="0">
                <a:latin typeface="AR BLANCA" panose="02000000000000000000" pitchFamily="2" charset="0"/>
              </a:rPr>
              <a:t>Agua </a:t>
            </a:r>
          </a:p>
        </p:txBody>
      </p:sp>
      <p:sp>
        <p:nvSpPr>
          <p:cNvPr id="17" name="CuadroTexto 16">
            <a:extLst>
              <a:ext uri="{FF2B5EF4-FFF2-40B4-BE49-F238E27FC236}">
                <a16:creationId xmlns:a16="http://schemas.microsoft.com/office/drawing/2014/main" id="{32E987E9-F647-4D7C-8879-219403801563}"/>
              </a:ext>
            </a:extLst>
          </p:cNvPr>
          <p:cNvSpPr txBox="1"/>
          <p:nvPr/>
        </p:nvSpPr>
        <p:spPr>
          <a:xfrm>
            <a:off x="886841" y="5289689"/>
            <a:ext cx="3492344" cy="369332"/>
          </a:xfrm>
          <a:prstGeom prst="rect">
            <a:avLst/>
          </a:prstGeom>
          <a:noFill/>
        </p:spPr>
        <p:txBody>
          <a:bodyPr wrap="square" rtlCol="0">
            <a:spAutoFit/>
          </a:bodyPr>
          <a:lstStyle/>
          <a:p>
            <a:r>
              <a:rPr lang="es-CL" dirty="0">
                <a:solidFill>
                  <a:schemeClr val="bg1"/>
                </a:solidFill>
                <a:latin typeface="AR BLANCA" panose="02000000000000000000" pitchFamily="2" charset="0"/>
              </a:rPr>
              <a:t>Sustancias del Suelo</a:t>
            </a:r>
          </a:p>
        </p:txBody>
      </p:sp>
      <p:pic>
        <p:nvPicPr>
          <p:cNvPr id="14" name="Imagen 13">
            <a:extLst>
              <a:ext uri="{FF2B5EF4-FFF2-40B4-BE49-F238E27FC236}">
                <a16:creationId xmlns:a16="http://schemas.microsoft.com/office/drawing/2014/main" id="{08FAA661-32BB-4309-A47A-24051C0D12D4}"/>
              </a:ext>
            </a:extLst>
          </p:cNvPr>
          <p:cNvPicPr>
            <a:picLocks noChangeAspect="1"/>
          </p:cNvPicPr>
          <p:nvPr/>
        </p:nvPicPr>
        <p:blipFill rotWithShape="1">
          <a:blip r:embed="rId8">
            <a:extLst>
              <a:ext uri="{28A0092B-C50C-407E-A947-70E740481C1C}">
                <a14:useLocalDpi xmlns:a14="http://schemas.microsoft.com/office/drawing/2010/main" val="0"/>
              </a:ext>
            </a:extLst>
          </a:blip>
          <a:srcRect b="6876"/>
          <a:stretch/>
        </p:blipFill>
        <p:spPr>
          <a:xfrm>
            <a:off x="3873190" y="54094"/>
            <a:ext cx="411492" cy="349947"/>
          </a:xfrm>
          <a:prstGeom prst="rect">
            <a:avLst/>
          </a:prstGeom>
        </p:spPr>
      </p:pic>
    </p:spTree>
    <p:extLst>
      <p:ext uri="{BB962C8B-B14F-4D97-AF65-F5344CB8AC3E}">
        <p14:creationId xmlns:p14="http://schemas.microsoft.com/office/powerpoint/2010/main" val="2719682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5D2656F7-5595-4570-8808-C848EF2676AF}"/>
              </a:ext>
            </a:extLst>
          </p:cNvPr>
          <p:cNvSpPr>
            <a:spLocks noGrp="1"/>
          </p:cNvSpPr>
          <p:nvPr>
            <p:ph type="title"/>
          </p:nvPr>
        </p:nvSpPr>
        <p:spPr>
          <a:xfrm>
            <a:off x="298934" y="1173480"/>
            <a:ext cx="3750290" cy="726391"/>
          </a:xfrm>
        </p:spPr>
        <p:txBody>
          <a:bodyPr>
            <a:noAutofit/>
          </a:bodyPr>
          <a:lstStyle/>
          <a:p>
            <a:pPr algn="ctr"/>
            <a:r>
              <a:rPr lang="es-CL" sz="2800" dirty="0">
                <a:solidFill>
                  <a:srgbClr val="33706B"/>
                </a:solidFill>
              </a:rPr>
              <a:t>Tipos de Sistema Radicular</a:t>
            </a:r>
          </a:p>
        </p:txBody>
      </p:sp>
      <p:grpSp>
        <p:nvGrpSpPr>
          <p:cNvPr id="5" name="Grupo 4">
            <a:extLst>
              <a:ext uri="{FF2B5EF4-FFF2-40B4-BE49-F238E27FC236}">
                <a16:creationId xmlns:a16="http://schemas.microsoft.com/office/drawing/2014/main" id="{0F2F0D89-828D-4DC8-B44C-C2793EF9123E}"/>
              </a:ext>
            </a:extLst>
          </p:cNvPr>
          <p:cNvGrpSpPr/>
          <p:nvPr/>
        </p:nvGrpSpPr>
        <p:grpSpPr>
          <a:xfrm>
            <a:off x="974258" y="3033267"/>
            <a:ext cx="2399644" cy="776733"/>
            <a:chOff x="961560" y="474567"/>
            <a:chExt cx="2249449" cy="676089"/>
          </a:xfrm>
        </p:grpSpPr>
        <p:pic>
          <p:nvPicPr>
            <p:cNvPr id="6" name="Imagen 5">
              <a:extLst>
                <a:ext uri="{FF2B5EF4-FFF2-40B4-BE49-F238E27FC236}">
                  <a16:creationId xmlns:a16="http://schemas.microsoft.com/office/drawing/2014/main" id="{7AD5C06D-9E3E-4DED-A1CE-B95A0C731E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080" y="474567"/>
              <a:ext cx="786409" cy="676089"/>
            </a:xfrm>
            <a:prstGeom prst="rect">
              <a:avLst/>
            </a:prstGeom>
          </p:spPr>
        </p:pic>
        <p:cxnSp>
          <p:nvCxnSpPr>
            <p:cNvPr id="7" name="Conector recto 6">
              <a:extLst>
                <a:ext uri="{FF2B5EF4-FFF2-40B4-BE49-F238E27FC236}">
                  <a16:creationId xmlns:a16="http://schemas.microsoft.com/office/drawing/2014/main" id="{1E835197-4092-4007-9925-88932C3473EB}"/>
                </a:ext>
              </a:extLst>
            </p:cNvPr>
            <p:cNvCxnSpPr/>
            <p:nvPr/>
          </p:nvCxnSpPr>
          <p:spPr>
            <a:xfrm flipH="1">
              <a:off x="961560" y="750285"/>
              <a:ext cx="731520" cy="0"/>
            </a:xfrm>
            <a:prstGeom prst="line">
              <a:avLst/>
            </a:prstGeom>
            <a:ln w="952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F3EDC23E-F71E-473A-AED3-6092413CD676}"/>
                </a:ext>
              </a:extLst>
            </p:cNvPr>
            <p:cNvCxnSpPr/>
            <p:nvPr/>
          </p:nvCxnSpPr>
          <p:spPr>
            <a:xfrm flipH="1">
              <a:off x="2479489" y="750285"/>
              <a:ext cx="731520" cy="0"/>
            </a:xfrm>
            <a:prstGeom prst="line">
              <a:avLst/>
            </a:prstGeom>
            <a:ln w="952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61410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0A79624-B3B4-47CE-8959-6050E8FE4BE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l="11710" t="25502" r="55007" b="18273"/>
          <a:stretch/>
        </p:blipFill>
        <p:spPr>
          <a:xfrm>
            <a:off x="2345520" y="1963628"/>
            <a:ext cx="1938048" cy="1756294"/>
          </a:xfrm>
          <a:prstGeom prst="rect">
            <a:avLst/>
          </a:prstGeom>
        </p:spPr>
      </p:pic>
      <p:sp>
        <p:nvSpPr>
          <p:cNvPr id="11" name="Título 1">
            <a:extLst>
              <a:ext uri="{FF2B5EF4-FFF2-40B4-BE49-F238E27FC236}">
                <a16:creationId xmlns:a16="http://schemas.microsoft.com/office/drawing/2014/main" id="{83FE3F50-4ECC-4DEB-8A60-978CF2C12D37}"/>
              </a:ext>
            </a:extLst>
          </p:cNvPr>
          <p:cNvSpPr txBox="1">
            <a:spLocks/>
          </p:cNvSpPr>
          <p:nvPr/>
        </p:nvSpPr>
        <p:spPr>
          <a:xfrm>
            <a:off x="82510" y="132799"/>
            <a:ext cx="2211791" cy="557939"/>
          </a:xfrm>
          <a:prstGeom prst="rect">
            <a:avLst/>
          </a:prstGeom>
        </p:spPr>
        <p:txBody>
          <a:bodyPr vert="horz" lIns="91440" tIns="45720" rIns="91440" bIns="45720" rtlCol="0" anchor="b">
            <a:noAutofit/>
          </a:bodyPr>
          <a:lstStyle>
            <a:lvl1pPr algn="ctr" defTabSz="434797" rtl="0" eaLnBrk="1" latinLnBrk="0" hangingPunct="1">
              <a:lnSpc>
                <a:spcPct val="90000"/>
              </a:lnSpc>
              <a:spcBef>
                <a:spcPct val="0"/>
              </a:spcBef>
              <a:buNone/>
              <a:defRPr sz="2853" kern="1200">
                <a:solidFill>
                  <a:schemeClr val="tx1"/>
                </a:solidFill>
                <a:latin typeface="+mj-lt"/>
                <a:ea typeface="+mj-ea"/>
                <a:cs typeface="+mj-cs"/>
              </a:defRPr>
            </a:lvl1pPr>
          </a:lstStyle>
          <a:p>
            <a:pPr algn="l"/>
            <a:r>
              <a:rPr lang="es-CL" sz="1800" dirty="0">
                <a:solidFill>
                  <a:srgbClr val="33706B"/>
                </a:solidFill>
              </a:rPr>
              <a:t>Sistema Radicular</a:t>
            </a:r>
          </a:p>
          <a:p>
            <a:pPr algn="l"/>
            <a:r>
              <a:rPr lang="es-CL" sz="1800" dirty="0">
                <a:solidFill>
                  <a:srgbClr val="33706B"/>
                </a:solidFill>
              </a:rPr>
              <a:t>Alorrizo</a:t>
            </a:r>
          </a:p>
        </p:txBody>
      </p:sp>
      <p:sp>
        <p:nvSpPr>
          <p:cNvPr id="12" name="Título 1">
            <a:extLst>
              <a:ext uri="{FF2B5EF4-FFF2-40B4-BE49-F238E27FC236}">
                <a16:creationId xmlns:a16="http://schemas.microsoft.com/office/drawing/2014/main" id="{AEB6C251-7074-4BE0-BBFB-38E253E3BCA7}"/>
              </a:ext>
            </a:extLst>
          </p:cNvPr>
          <p:cNvSpPr txBox="1">
            <a:spLocks/>
          </p:cNvSpPr>
          <p:nvPr/>
        </p:nvSpPr>
        <p:spPr>
          <a:xfrm>
            <a:off x="95808" y="1330440"/>
            <a:ext cx="1991589" cy="1049416"/>
          </a:xfrm>
          <a:prstGeom prst="rect">
            <a:avLst/>
          </a:prstGeom>
          <a:solidFill>
            <a:schemeClr val="accent4">
              <a:lumMod val="60000"/>
              <a:lumOff val="40000"/>
              <a:alpha val="55000"/>
            </a:schemeClr>
          </a:solidFill>
        </p:spPr>
        <p:txBody>
          <a:bodyPr vert="horz" lIns="91440" tIns="45720" rIns="91440" bIns="45720" rtlCol="0" anchor="b">
            <a:noAutofit/>
          </a:bodyPr>
          <a:lstStyle>
            <a:lvl1pPr algn="ctr" defTabSz="434797" rtl="0" eaLnBrk="1" latinLnBrk="0" hangingPunct="1">
              <a:lnSpc>
                <a:spcPct val="90000"/>
              </a:lnSpc>
              <a:spcBef>
                <a:spcPct val="0"/>
              </a:spcBef>
              <a:buNone/>
              <a:defRPr sz="2853" kern="1200">
                <a:solidFill>
                  <a:schemeClr val="tx1"/>
                </a:solidFill>
                <a:latin typeface="+mj-lt"/>
                <a:ea typeface="+mj-ea"/>
                <a:cs typeface="+mj-cs"/>
              </a:defRPr>
            </a:lvl1pPr>
          </a:lstStyle>
          <a:p>
            <a:pPr algn="just"/>
            <a:r>
              <a:rPr lang="es-CL" sz="1100" dirty="0">
                <a:latin typeface="Calibri Light" panose="020F0302020204030204" pitchFamily="34" charset="0"/>
                <a:cs typeface="Calibri Light" panose="020F0302020204030204" pitchFamily="34" charset="0"/>
              </a:rPr>
              <a:t>Existe una raíz principal vertical que esta presente en la mayoría de los arboles al menos en su etapa inicial, la que se va dividiendo en raíces secundarias de menor tamaño</a:t>
            </a:r>
          </a:p>
        </p:txBody>
      </p:sp>
      <p:pic>
        <p:nvPicPr>
          <p:cNvPr id="20" name="Imagen 19" descr="Imagen que contiene árbol, planta, exterior&#10;&#10;Descripción generada automáticamente">
            <a:extLst>
              <a:ext uri="{FF2B5EF4-FFF2-40B4-BE49-F238E27FC236}">
                <a16:creationId xmlns:a16="http://schemas.microsoft.com/office/drawing/2014/main" id="{F584D56E-1BA9-4CA6-910F-6061FC8E53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9648" y="0"/>
            <a:ext cx="1501533" cy="2082157"/>
          </a:xfrm>
          <a:prstGeom prst="rect">
            <a:avLst/>
          </a:prstGeom>
        </p:spPr>
      </p:pic>
      <p:pic>
        <p:nvPicPr>
          <p:cNvPr id="24" name="Imagen 23">
            <a:extLst>
              <a:ext uri="{FF2B5EF4-FFF2-40B4-BE49-F238E27FC236}">
                <a16:creationId xmlns:a16="http://schemas.microsoft.com/office/drawing/2014/main" id="{B743AA08-E55F-4F77-B94A-C9491CD1B611}"/>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l="45391" t="25848" r="22233" b="22219"/>
          <a:stretch/>
        </p:blipFill>
        <p:spPr>
          <a:xfrm rot="483519">
            <a:off x="281147" y="4036742"/>
            <a:ext cx="1567369" cy="1348748"/>
          </a:xfrm>
          <a:prstGeom prst="rect">
            <a:avLst/>
          </a:prstGeom>
        </p:spPr>
      </p:pic>
      <p:pic>
        <p:nvPicPr>
          <p:cNvPr id="25" name="Imagen 24" descr="Imagen que contiene fuegos artificiales, objeto de exteriores&#10;&#10;Descripción generada automáticamente">
            <a:extLst>
              <a:ext uri="{FF2B5EF4-FFF2-40B4-BE49-F238E27FC236}">
                <a16:creationId xmlns:a16="http://schemas.microsoft.com/office/drawing/2014/main" id="{AEE0197A-352E-4160-81EE-CD6EB56FEFD5}"/>
              </a:ext>
            </a:extLst>
          </p:cNvPr>
          <p:cNvPicPr>
            <a:picLocks noChangeAspect="1"/>
          </p:cNvPicPr>
          <p:nvPr/>
        </p:nvPicPr>
        <p:blipFill rotWithShape="1">
          <a:blip r:embed="rId5">
            <a:extLst>
              <a:ext uri="{28A0092B-C50C-407E-A947-70E740481C1C}">
                <a14:useLocalDpi xmlns:a14="http://schemas.microsoft.com/office/drawing/2010/main" val="0"/>
              </a:ext>
            </a:extLst>
          </a:blip>
          <a:srcRect l="13030"/>
          <a:stretch/>
        </p:blipFill>
        <p:spPr>
          <a:xfrm>
            <a:off x="95808" y="2249111"/>
            <a:ext cx="1938048" cy="2320911"/>
          </a:xfrm>
          <a:prstGeom prst="rect">
            <a:avLst/>
          </a:prstGeom>
        </p:spPr>
      </p:pic>
      <p:sp>
        <p:nvSpPr>
          <p:cNvPr id="27" name="Título 1">
            <a:extLst>
              <a:ext uri="{FF2B5EF4-FFF2-40B4-BE49-F238E27FC236}">
                <a16:creationId xmlns:a16="http://schemas.microsoft.com/office/drawing/2014/main" id="{C62C3FE7-A8E6-48F6-A284-7DC5C224A4B7}"/>
              </a:ext>
            </a:extLst>
          </p:cNvPr>
          <p:cNvSpPr txBox="1">
            <a:spLocks/>
          </p:cNvSpPr>
          <p:nvPr/>
        </p:nvSpPr>
        <p:spPr>
          <a:xfrm>
            <a:off x="2137976" y="3872530"/>
            <a:ext cx="2211791" cy="557939"/>
          </a:xfrm>
          <a:prstGeom prst="rect">
            <a:avLst/>
          </a:prstGeom>
        </p:spPr>
        <p:txBody>
          <a:bodyPr vert="horz" lIns="91440" tIns="45720" rIns="91440" bIns="45720" rtlCol="0" anchor="b">
            <a:noAutofit/>
          </a:bodyPr>
          <a:lstStyle>
            <a:lvl1pPr algn="ctr" defTabSz="434797" rtl="0" eaLnBrk="1" latinLnBrk="0" hangingPunct="1">
              <a:lnSpc>
                <a:spcPct val="90000"/>
              </a:lnSpc>
              <a:spcBef>
                <a:spcPct val="0"/>
              </a:spcBef>
              <a:buNone/>
              <a:defRPr sz="2853" kern="1200">
                <a:solidFill>
                  <a:schemeClr val="tx1"/>
                </a:solidFill>
                <a:latin typeface="+mj-lt"/>
                <a:ea typeface="+mj-ea"/>
                <a:cs typeface="+mj-cs"/>
              </a:defRPr>
            </a:lvl1pPr>
          </a:lstStyle>
          <a:p>
            <a:pPr algn="r"/>
            <a:r>
              <a:rPr lang="es-CL" sz="1800" dirty="0">
                <a:solidFill>
                  <a:srgbClr val="33706B"/>
                </a:solidFill>
              </a:rPr>
              <a:t>Sistema Radicular</a:t>
            </a:r>
          </a:p>
          <a:p>
            <a:pPr algn="r"/>
            <a:r>
              <a:rPr lang="es-CL" sz="1800" dirty="0">
                <a:solidFill>
                  <a:srgbClr val="33706B"/>
                </a:solidFill>
              </a:rPr>
              <a:t>Homorrizo</a:t>
            </a:r>
          </a:p>
        </p:txBody>
      </p:sp>
      <p:sp>
        <p:nvSpPr>
          <p:cNvPr id="28" name="Título 1">
            <a:extLst>
              <a:ext uri="{FF2B5EF4-FFF2-40B4-BE49-F238E27FC236}">
                <a16:creationId xmlns:a16="http://schemas.microsoft.com/office/drawing/2014/main" id="{6EA69517-B93B-46A4-B4F8-1E22D673CC2C}"/>
              </a:ext>
            </a:extLst>
          </p:cNvPr>
          <p:cNvSpPr txBox="1">
            <a:spLocks/>
          </p:cNvSpPr>
          <p:nvPr/>
        </p:nvSpPr>
        <p:spPr>
          <a:xfrm>
            <a:off x="1904795" y="4709576"/>
            <a:ext cx="2347560" cy="763463"/>
          </a:xfrm>
          <a:prstGeom prst="rect">
            <a:avLst/>
          </a:prstGeom>
          <a:solidFill>
            <a:schemeClr val="accent2">
              <a:lumMod val="60000"/>
              <a:lumOff val="40000"/>
              <a:alpha val="55000"/>
            </a:schemeClr>
          </a:solidFill>
        </p:spPr>
        <p:txBody>
          <a:bodyPr vert="horz" lIns="91440" tIns="45720" rIns="91440" bIns="45720" rtlCol="0" anchor="b">
            <a:noAutofit/>
          </a:bodyPr>
          <a:lstStyle>
            <a:lvl1pPr algn="ctr" defTabSz="434797" rtl="0" eaLnBrk="1" latinLnBrk="0" hangingPunct="1">
              <a:lnSpc>
                <a:spcPct val="90000"/>
              </a:lnSpc>
              <a:spcBef>
                <a:spcPct val="0"/>
              </a:spcBef>
              <a:buNone/>
              <a:defRPr sz="2853" kern="1200">
                <a:solidFill>
                  <a:schemeClr val="tx1"/>
                </a:solidFill>
                <a:latin typeface="+mj-lt"/>
                <a:ea typeface="+mj-ea"/>
                <a:cs typeface="+mj-cs"/>
              </a:defRPr>
            </a:lvl1pPr>
          </a:lstStyle>
          <a:p>
            <a:pPr algn="just"/>
            <a:r>
              <a:rPr lang="es-CL" sz="1050" dirty="0">
                <a:latin typeface="Calibri Light" panose="020F0302020204030204" pitchFamily="34" charset="0"/>
                <a:cs typeface="Calibri Light" panose="020F0302020204030204" pitchFamily="34" charset="0"/>
              </a:rPr>
              <a:t>Esta formada por raíces de similar longitud y diámetro en ausencia de una raíz dominante, como ocurre en las gramíneas o pastos.</a:t>
            </a:r>
          </a:p>
        </p:txBody>
      </p:sp>
      <p:sp>
        <p:nvSpPr>
          <p:cNvPr id="26" name="Flecha: a la derecha 25">
            <a:extLst>
              <a:ext uri="{FF2B5EF4-FFF2-40B4-BE49-F238E27FC236}">
                <a16:creationId xmlns:a16="http://schemas.microsoft.com/office/drawing/2014/main" id="{A0787303-CF79-4127-9DCD-03FF0799E071}"/>
              </a:ext>
            </a:extLst>
          </p:cNvPr>
          <p:cNvSpPr/>
          <p:nvPr/>
        </p:nvSpPr>
        <p:spPr>
          <a:xfrm rot="5400000">
            <a:off x="888291" y="849960"/>
            <a:ext cx="364007" cy="236220"/>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0" name="Flecha: a la derecha 29">
            <a:extLst>
              <a:ext uri="{FF2B5EF4-FFF2-40B4-BE49-F238E27FC236}">
                <a16:creationId xmlns:a16="http://schemas.microsoft.com/office/drawing/2014/main" id="{DCF09A59-18CC-4A64-914E-E56A53852416}"/>
              </a:ext>
            </a:extLst>
          </p:cNvPr>
          <p:cNvSpPr/>
          <p:nvPr/>
        </p:nvSpPr>
        <p:spPr>
          <a:xfrm rot="5400000">
            <a:off x="2774151" y="4312359"/>
            <a:ext cx="364007" cy="236220"/>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028" name="Picture 4" descr="Imagen relacionada">
            <a:extLst>
              <a:ext uri="{FF2B5EF4-FFF2-40B4-BE49-F238E27FC236}">
                <a16:creationId xmlns:a16="http://schemas.microsoft.com/office/drawing/2014/main" id="{5A701288-29D6-4D78-89F5-916E5E5F445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787" b="94561" l="1422" r="96209">
                        <a14:foregroundMark x1="41232" y1="8787" x2="41232" y2="8787"/>
                        <a14:foregroundMark x1="89573" y1="74895" x2="89573" y2="74895"/>
                        <a14:foregroundMark x1="93839" y1="74895" x2="93839" y2="74895"/>
                        <a14:foregroundMark x1="59716" y1="94979" x2="59716" y2="94979"/>
                        <a14:foregroundMark x1="10900" y1="69038" x2="10900" y2="69038"/>
                        <a14:foregroundMark x1="7583" y1="68201" x2="5213" y2="69038"/>
                        <a14:foregroundMark x1="94313" y1="78661" x2="94313" y2="78661"/>
                        <a14:foregroundMark x1="96682" y1="79498" x2="96682" y2="79498"/>
                        <a14:foregroundMark x1="5213" y1="65690" x2="5213" y2="65690"/>
                        <a14:foregroundMark x1="5213" y1="65690" x2="5213" y2="65690"/>
                        <a14:foregroundMark x1="3318" y1="66527" x2="3318" y2="66527"/>
                        <a14:foregroundMark x1="3318" y1="69874" x2="3318" y2="69874"/>
                        <a14:foregroundMark x1="1422" y1="69874" x2="1422" y2="69874"/>
                        <a14:foregroundMark x1="2370" y1="66527" x2="2370" y2="66527"/>
                      </a14:backgroundRemoval>
                    </a14:imgEffect>
                  </a14:imgLayer>
                </a14:imgProps>
              </a:ext>
              <a:ext uri="{28A0092B-C50C-407E-A947-70E740481C1C}">
                <a14:useLocalDpi xmlns:a14="http://schemas.microsoft.com/office/drawing/2010/main" val="0"/>
              </a:ext>
            </a:extLst>
          </a:blip>
          <a:srcRect/>
          <a:stretch>
            <a:fillRect/>
          </a:stretch>
        </p:blipFill>
        <p:spPr bwMode="auto">
          <a:xfrm>
            <a:off x="95808" y="1041078"/>
            <a:ext cx="325738" cy="3689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n relacionada">
            <a:extLst>
              <a:ext uri="{FF2B5EF4-FFF2-40B4-BE49-F238E27FC236}">
                <a16:creationId xmlns:a16="http://schemas.microsoft.com/office/drawing/2014/main" id="{C71FB457-9B96-4CA1-8703-66EE523E4D38}"/>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9833" r="90000">
                        <a14:foregroundMark x1="26500" y1="35532" x2="26500" y2="35532"/>
                        <a14:foregroundMark x1="28167" y1="31277" x2="28167" y2="31277"/>
                        <a14:foregroundMark x1="39500" y1="31489" x2="39500" y2="31489"/>
                        <a14:foregroundMark x1="9833" y1="40000" x2="9833" y2="40000"/>
                      </a14:backgroundRemoval>
                    </a14:imgEffect>
                  </a14:imgLayer>
                </a14:imgProps>
              </a:ext>
              <a:ext uri="{28A0092B-C50C-407E-A947-70E740481C1C}">
                <a14:useLocalDpi xmlns:a14="http://schemas.microsoft.com/office/drawing/2010/main" val="0"/>
              </a:ext>
            </a:extLst>
          </a:blip>
          <a:srcRect/>
          <a:stretch>
            <a:fillRect/>
          </a:stretch>
        </p:blipFill>
        <p:spPr bwMode="auto">
          <a:xfrm>
            <a:off x="3625157" y="4311968"/>
            <a:ext cx="692048" cy="542218"/>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a:extLst>
              <a:ext uri="{FF2B5EF4-FFF2-40B4-BE49-F238E27FC236}">
                <a16:creationId xmlns:a16="http://schemas.microsoft.com/office/drawing/2014/main" id="{403FF07D-6C84-4A87-9DC1-77249040A560}"/>
              </a:ext>
            </a:extLst>
          </p:cNvPr>
          <p:cNvPicPr>
            <a:picLocks noChangeAspect="1"/>
          </p:cNvPicPr>
          <p:nvPr/>
        </p:nvPicPr>
        <p:blipFill rotWithShape="1">
          <a:blip r:embed="rId10">
            <a:extLst>
              <a:ext uri="{28A0092B-C50C-407E-A947-70E740481C1C}">
                <a14:useLocalDpi xmlns:a14="http://schemas.microsoft.com/office/drawing/2010/main" val="0"/>
              </a:ext>
            </a:extLst>
          </a:blip>
          <a:srcRect b="6876"/>
          <a:stretch/>
        </p:blipFill>
        <p:spPr>
          <a:xfrm>
            <a:off x="3873190" y="54094"/>
            <a:ext cx="411492" cy="349947"/>
          </a:xfrm>
          <a:prstGeom prst="rect">
            <a:avLst/>
          </a:prstGeom>
        </p:spPr>
      </p:pic>
    </p:spTree>
    <p:extLst>
      <p:ext uri="{BB962C8B-B14F-4D97-AF65-F5344CB8AC3E}">
        <p14:creationId xmlns:p14="http://schemas.microsoft.com/office/powerpoint/2010/main" val="369917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5D2656F7-5595-4570-8808-C848EF2676AF}"/>
              </a:ext>
            </a:extLst>
          </p:cNvPr>
          <p:cNvSpPr>
            <a:spLocks noGrp="1"/>
          </p:cNvSpPr>
          <p:nvPr>
            <p:ph type="title"/>
          </p:nvPr>
        </p:nvSpPr>
        <p:spPr>
          <a:xfrm>
            <a:off x="298934" y="1165860"/>
            <a:ext cx="3750290" cy="726391"/>
          </a:xfrm>
        </p:spPr>
        <p:txBody>
          <a:bodyPr>
            <a:noAutofit/>
          </a:bodyPr>
          <a:lstStyle/>
          <a:p>
            <a:pPr algn="ctr"/>
            <a:r>
              <a:rPr lang="es-CL" sz="2800" dirty="0">
                <a:solidFill>
                  <a:srgbClr val="33706B"/>
                </a:solidFill>
              </a:rPr>
              <a:t>Partes de un </a:t>
            </a:r>
            <a:br>
              <a:rPr lang="es-CL" sz="2800" dirty="0">
                <a:solidFill>
                  <a:srgbClr val="33706B"/>
                </a:solidFill>
              </a:rPr>
            </a:br>
            <a:r>
              <a:rPr lang="es-CL" sz="2800" dirty="0">
                <a:solidFill>
                  <a:srgbClr val="33706B"/>
                </a:solidFill>
              </a:rPr>
              <a:t>Tallo</a:t>
            </a:r>
          </a:p>
        </p:txBody>
      </p:sp>
      <p:grpSp>
        <p:nvGrpSpPr>
          <p:cNvPr id="5" name="Grupo 4">
            <a:extLst>
              <a:ext uri="{FF2B5EF4-FFF2-40B4-BE49-F238E27FC236}">
                <a16:creationId xmlns:a16="http://schemas.microsoft.com/office/drawing/2014/main" id="{0F2F0D89-828D-4DC8-B44C-C2793EF9123E}"/>
              </a:ext>
            </a:extLst>
          </p:cNvPr>
          <p:cNvGrpSpPr/>
          <p:nvPr/>
        </p:nvGrpSpPr>
        <p:grpSpPr>
          <a:xfrm>
            <a:off x="974258" y="3033267"/>
            <a:ext cx="2399644" cy="776733"/>
            <a:chOff x="961560" y="474567"/>
            <a:chExt cx="2249449" cy="676089"/>
          </a:xfrm>
        </p:grpSpPr>
        <p:pic>
          <p:nvPicPr>
            <p:cNvPr id="6" name="Imagen 5">
              <a:extLst>
                <a:ext uri="{FF2B5EF4-FFF2-40B4-BE49-F238E27FC236}">
                  <a16:creationId xmlns:a16="http://schemas.microsoft.com/office/drawing/2014/main" id="{7AD5C06D-9E3E-4DED-A1CE-B95A0C731E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080" y="474567"/>
              <a:ext cx="786409" cy="676089"/>
            </a:xfrm>
            <a:prstGeom prst="rect">
              <a:avLst/>
            </a:prstGeom>
          </p:spPr>
        </p:pic>
        <p:cxnSp>
          <p:nvCxnSpPr>
            <p:cNvPr id="7" name="Conector recto 6">
              <a:extLst>
                <a:ext uri="{FF2B5EF4-FFF2-40B4-BE49-F238E27FC236}">
                  <a16:creationId xmlns:a16="http://schemas.microsoft.com/office/drawing/2014/main" id="{1E835197-4092-4007-9925-88932C3473EB}"/>
                </a:ext>
              </a:extLst>
            </p:cNvPr>
            <p:cNvCxnSpPr/>
            <p:nvPr/>
          </p:nvCxnSpPr>
          <p:spPr>
            <a:xfrm flipH="1">
              <a:off x="961560" y="750285"/>
              <a:ext cx="731520" cy="0"/>
            </a:xfrm>
            <a:prstGeom prst="line">
              <a:avLst/>
            </a:prstGeom>
            <a:ln w="952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F3EDC23E-F71E-473A-AED3-6092413CD676}"/>
                </a:ext>
              </a:extLst>
            </p:cNvPr>
            <p:cNvCxnSpPr/>
            <p:nvPr/>
          </p:nvCxnSpPr>
          <p:spPr>
            <a:xfrm flipH="1">
              <a:off x="2479489" y="750285"/>
              <a:ext cx="731520" cy="0"/>
            </a:xfrm>
            <a:prstGeom prst="line">
              <a:avLst/>
            </a:prstGeom>
            <a:ln w="952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77628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38" name="Grupo 5137">
            <a:extLst>
              <a:ext uri="{FF2B5EF4-FFF2-40B4-BE49-F238E27FC236}">
                <a16:creationId xmlns:a16="http://schemas.microsoft.com/office/drawing/2014/main" id="{D1A8C233-8322-4518-A8CA-5A5EB5483164}"/>
              </a:ext>
            </a:extLst>
          </p:cNvPr>
          <p:cNvGrpSpPr/>
          <p:nvPr/>
        </p:nvGrpSpPr>
        <p:grpSpPr>
          <a:xfrm>
            <a:off x="-52187" y="2297077"/>
            <a:ext cx="2191236" cy="3392543"/>
            <a:chOff x="-52187" y="2297077"/>
            <a:chExt cx="2191236" cy="3392543"/>
          </a:xfrm>
        </p:grpSpPr>
        <p:pic>
          <p:nvPicPr>
            <p:cNvPr id="4" name="Imagen 3" descr="Imagen que contiene árbol, planta, exterior&#10;&#10;Descripción generada automáticamente">
              <a:extLst>
                <a:ext uri="{FF2B5EF4-FFF2-40B4-BE49-F238E27FC236}">
                  <a16:creationId xmlns:a16="http://schemas.microsoft.com/office/drawing/2014/main" id="{EDB3D885-8493-4A49-A342-C0439D205E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87" y="2297077"/>
              <a:ext cx="2191236" cy="3392543"/>
            </a:xfrm>
            <a:prstGeom prst="rect">
              <a:avLst/>
            </a:prstGeom>
          </p:spPr>
        </p:pic>
        <p:pic>
          <p:nvPicPr>
            <p:cNvPr id="5137" name="Imagen 5136" descr="Imagen que contiene pájaro, animal, loro, sentado&#10;&#10;Descripción generada automáticamente">
              <a:extLst>
                <a:ext uri="{FF2B5EF4-FFF2-40B4-BE49-F238E27FC236}">
                  <a16:creationId xmlns:a16="http://schemas.microsoft.com/office/drawing/2014/main" id="{987C923F-4646-4F7C-A945-43D457276D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067" y="4519486"/>
              <a:ext cx="722485" cy="510653"/>
            </a:xfrm>
            <a:prstGeom prst="rect">
              <a:avLst/>
            </a:prstGeom>
          </p:spPr>
        </p:pic>
      </p:grpSp>
      <p:sp>
        <p:nvSpPr>
          <p:cNvPr id="5142" name="Nube 5141">
            <a:extLst>
              <a:ext uri="{FF2B5EF4-FFF2-40B4-BE49-F238E27FC236}">
                <a16:creationId xmlns:a16="http://schemas.microsoft.com/office/drawing/2014/main" id="{DDAB4BE6-D90B-40F3-A2B6-D4B418BE1E14}"/>
              </a:ext>
            </a:extLst>
          </p:cNvPr>
          <p:cNvSpPr/>
          <p:nvPr/>
        </p:nvSpPr>
        <p:spPr>
          <a:xfrm>
            <a:off x="57357" y="405115"/>
            <a:ext cx="2069075" cy="1749878"/>
          </a:xfrm>
          <a:prstGeom prst="cloud">
            <a:avLst/>
          </a:prstGeom>
          <a:solidFill>
            <a:schemeClr val="accent5">
              <a:lumMod val="40000"/>
              <a:lumOff val="60000"/>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5" name="Título 1">
            <a:extLst>
              <a:ext uri="{FF2B5EF4-FFF2-40B4-BE49-F238E27FC236}">
                <a16:creationId xmlns:a16="http://schemas.microsoft.com/office/drawing/2014/main" id="{9147BF46-5658-4165-8BE1-E65B015EA573}"/>
              </a:ext>
            </a:extLst>
          </p:cNvPr>
          <p:cNvSpPr txBox="1">
            <a:spLocks/>
          </p:cNvSpPr>
          <p:nvPr/>
        </p:nvSpPr>
        <p:spPr>
          <a:xfrm>
            <a:off x="0" y="0"/>
            <a:ext cx="4022765" cy="266876"/>
          </a:xfrm>
          <a:prstGeom prst="rect">
            <a:avLst/>
          </a:prstGeom>
        </p:spPr>
        <p:txBody>
          <a:bodyPr vert="horz" lIns="91440" tIns="45720" rIns="91440" bIns="45720" rtlCol="0" anchor="b">
            <a:noAutofit/>
          </a:bodyPr>
          <a:lstStyle>
            <a:lvl1pPr algn="ctr" defTabSz="434797" rtl="0" eaLnBrk="1" latinLnBrk="0" hangingPunct="1">
              <a:lnSpc>
                <a:spcPct val="90000"/>
              </a:lnSpc>
              <a:spcBef>
                <a:spcPct val="0"/>
              </a:spcBef>
              <a:buNone/>
              <a:defRPr sz="2853" kern="1200">
                <a:solidFill>
                  <a:schemeClr val="tx1"/>
                </a:solidFill>
                <a:latin typeface="+mj-lt"/>
                <a:ea typeface="+mj-ea"/>
                <a:cs typeface="+mj-cs"/>
              </a:defRPr>
            </a:lvl1pPr>
          </a:lstStyle>
          <a:p>
            <a:pPr algn="l"/>
            <a:r>
              <a:rPr lang="es-CL" sz="1400" dirty="0">
                <a:solidFill>
                  <a:srgbClr val="33706B"/>
                </a:solidFill>
              </a:rPr>
              <a:t>Estructuras vegetativas de las plantas.</a:t>
            </a:r>
          </a:p>
        </p:txBody>
      </p:sp>
      <p:pic>
        <p:nvPicPr>
          <p:cNvPr id="5122" name="Picture 2" descr="Resultado de imagen para tallo y sus partes ilustracion">
            <a:extLst>
              <a:ext uri="{FF2B5EF4-FFF2-40B4-BE49-F238E27FC236}">
                <a16:creationId xmlns:a16="http://schemas.microsoft.com/office/drawing/2014/main" id="{243FC998-F452-40D6-9E87-EA23A910AC1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65202">
            <a:off x="2056063" y="294087"/>
            <a:ext cx="1701787" cy="2551846"/>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Conector recto 15">
            <a:extLst>
              <a:ext uri="{FF2B5EF4-FFF2-40B4-BE49-F238E27FC236}">
                <a16:creationId xmlns:a16="http://schemas.microsoft.com/office/drawing/2014/main" id="{00DAD7CA-6D69-4284-8460-22A6C1CB9F83}"/>
              </a:ext>
            </a:extLst>
          </p:cNvPr>
          <p:cNvCxnSpPr>
            <a:cxnSpLocks/>
          </p:cNvCxnSpPr>
          <p:nvPr/>
        </p:nvCxnSpPr>
        <p:spPr>
          <a:xfrm flipH="1" flipV="1">
            <a:off x="2512989" y="1975232"/>
            <a:ext cx="128518" cy="5904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9" name="Grupo 48">
            <a:extLst>
              <a:ext uri="{FF2B5EF4-FFF2-40B4-BE49-F238E27FC236}">
                <a16:creationId xmlns:a16="http://schemas.microsoft.com/office/drawing/2014/main" id="{19F5EF10-4CC2-4446-A603-1E2C712E37FB}"/>
              </a:ext>
            </a:extLst>
          </p:cNvPr>
          <p:cNvGrpSpPr/>
          <p:nvPr/>
        </p:nvGrpSpPr>
        <p:grpSpPr>
          <a:xfrm rot="396541">
            <a:off x="2635522" y="1745356"/>
            <a:ext cx="332124" cy="328612"/>
            <a:chOff x="2891967" y="2395538"/>
            <a:chExt cx="332124" cy="328612"/>
          </a:xfrm>
        </p:grpSpPr>
        <p:cxnSp>
          <p:nvCxnSpPr>
            <p:cNvPr id="20" name="Conector recto 19">
              <a:extLst>
                <a:ext uri="{FF2B5EF4-FFF2-40B4-BE49-F238E27FC236}">
                  <a16:creationId xmlns:a16="http://schemas.microsoft.com/office/drawing/2014/main" id="{A362282C-7404-477E-994B-061E365E901B}"/>
                </a:ext>
              </a:extLst>
            </p:cNvPr>
            <p:cNvCxnSpPr>
              <a:cxnSpLocks/>
            </p:cNvCxnSpPr>
            <p:nvPr/>
          </p:nvCxnSpPr>
          <p:spPr>
            <a:xfrm>
              <a:off x="2891967" y="2640806"/>
              <a:ext cx="132221" cy="833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C56E3896-1911-4C56-8CA0-46493ABBD21E}"/>
                </a:ext>
              </a:extLst>
            </p:cNvPr>
            <p:cNvCxnSpPr/>
            <p:nvPr/>
          </p:nvCxnSpPr>
          <p:spPr>
            <a:xfrm>
              <a:off x="3079889" y="2395538"/>
              <a:ext cx="109736" cy="666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7A27C68D-4B24-4DF6-B3D8-507BC9BEF3BA}"/>
                </a:ext>
              </a:extLst>
            </p:cNvPr>
            <p:cNvCxnSpPr>
              <a:cxnSpLocks/>
            </p:cNvCxnSpPr>
            <p:nvPr/>
          </p:nvCxnSpPr>
          <p:spPr>
            <a:xfrm flipV="1">
              <a:off x="3024188" y="2462213"/>
              <a:ext cx="165437" cy="261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AD604942-70D5-4BC2-A016-68D7170248C9}"/>
                </a:ext>
              </a:extLst>
            </p:cNvPr>
            <p:cNvCxnSpPr>
              <a:cxnSpLocks/>
            </p:cNvCxnSpPr>
            <p:nvPr/>
          </p:nvCxnSpPr>
          <p:spPr>
            <a:xfrm>
              <a:off x="3106906" y="2593181"/>
              <a:ext cx="117185" cy="785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3" name="Conector recto 32">
            <a:extLst>
              <a:ext uri="{FF2B5EF4-FFF2-40B4-BE49-F238E27FC236}">
                <a16:creationId xmlns:a16="http://schemas.microsoft.com/office/drawing/2014/main" id="{F903B9DB-FD2F-430A-BE24-7E6E5C1DC7B2}"/>
              </a:ext>
            </a:extLst>
          </p:cNvPr>
          <p:cNvCxnSpPr>
            <a:cxnSpLocks/>
          </p:cNvCxnSpPr>
          <p:nvPr/>
        </p:nvCxnSpPr>
        <p:spPr>
          <a:xfrm>
            <a:off x="3210027" y="466321"/>
            <a:ext cx="118654" cy="3122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CuadroTexto 35">
            <a:extLst>
              <a:ext uri="{FF2B5EF4-FFF2-40B4-BE49-F238E27FC236}">
                <a16:creationId xmlns:a16="http://schemas.microsoft.com/office/drawing/2014/main" id="{519ACA5D-DD26-4B6F-BC3D-A76F08B13A34}"/>
              </a:ext>
            </a:extLst>
          </p:cNvPr>
          <p:cNvSpPr txBox="1"/>
          <p:nvPr/>
        </p:nvSpPr>
        <p:spPr>
          <a:xfrm>
            <a:off x="2536970" y="257618"/>
            <a:ext cx="1377793" cy="253916"/>
          </a:xfrm>
          <a:prstGeom prst="rect">
            <a:avLst/>
          </a:prstGeom>
          <a:noFill/>
        </p:spPr>
        <p:txBody>
          <a:bodyPr wrap="square" rtlCol="0">
            <a:spAutoFit/>
          </a:bodyPr>
          <a:lstStyle/>
          <a:p>
            <a:r>
              <a:rPr lang="es-CL" sz="1050" b="1" dirty="0">
                <a:latin typeface="Calibri Light" panose="020F0302020204030204" pitchFamily="34" charset="0"/>
                <a:cs typeface="Calibri Light" panose="020F0302020204030204" pitchFamily="34" charset="0"/>
              </a:rPr>
              <a:t>Yema apical</a:t>
            </a:r>
          </a:p>
        </p:txBody>
      </p:sp>
      <p:sp>
        <p:nvSpPr>
          <p:cNvPr id="38" name="CuadroTexto 37">
            <a:extLst>
              <a:ext uri="{FF2B5EF4-FFF2-40B4-BE49-F238E27FC236}">
                <a16:creationId xmlns:a16="http://schemas.microsoft.com/office/drawing/2014/main" id="{5D3A49A7-5CE7-4B14-A90D-C237197E2617}"/>
              </a:ext>
            </a:extLst>
          </p:cNvPr>
          <p:cNvSpPr txBox="1"/>
          <p:nvPr/>
        </p:nvSpPr>
        <p:spPr>
          <a:xfrm>
            <a:off x="2951217" y="2004059"/>
            <a:ext cx="779988" cy="253916"/>
          </a:xfrm>
          <a:prstGeom prst="rect">
            <a:avLst/>
          </a:prstGeom>
          <a:noFill/>
        </p:spPr>
        <p:txBody>
          <a:bodyPr wrap="square" rtlCol="0">
            <a:spAutoFit/>
          </a:bodyPr>
          <a:lstStyle/>
          <a:p>
            <a:r>
              <a:rPr lang="es-CL" sz="1050" b="1" dirty="0">
                <a:latin typeface="Calibri Light" panose="020F0302020204030204" pitchFamily="34" charset="0"/>
                <a:cs typeface="Calibri Light" panose="020F0302020204030204" pitchFamily="34" charset="0"/>
              </a:rPr>
              <a:t>Internudos</a:t>
            </a:r>
          </a:p>
        </p:txBody>
      </p:sp>
      <p:sp>
        <p:nvSpPr>
          <p:cNvPr id="39" name="CuadroTexto 38">
            <a:extLst>
              <a:ext uri="{FF2B5EF4-FFF2-40B4-BE49-F238E27FC236}">
                <a16:creationId xmlns:a16="http://schemas.microsoft.com/office/drawing/2014/main" id="{753D7890-3BC7-471A-BAAA-77DD23E14A64}"/>
              </a:ext>
            </a:extLst>
          </p:cNvPr>
          <p:cNvSpPr txBox="1"/>
          <p:nvPr/>
        </p:nvSpPr>
        <p:spPr>
          <a:xfrm>
            <a:off x="2475709" y="2565688"/>
            <a:ext cx="565881" cy="253916"/>
          </a:xfrm>
          <a:prstGeom prst="rect">
            <a:avLst/>
          </a:prstGeom>
          <a:noFill/>
        </p:spPr>
        <p:txBody>
          <a:bodyPr wrap="square" rtlCol="0">
            <a:spAutoFit/>
          </a:bodyPr>
          <a:lstStyle/>
          <a:p>
            <a:r>
              <a:rPr lang="es-CL" sz="1050" b="1" dirty="0">
                <a:latin typeface="Calibri Light" panose="020F0302020204030204" pitchFamily="34" charset="0"/>
                <a:cs typeface="Calibri Light" panose="020F0302020204030204" pitchFamily="34" charset="0"/>
              </a:rPr>
              <a:t>Nudos</a:t>
            </a:r>
          </a:p>
        </p:txBody>
      </p:sp>
      <p:sp>
        <p:nvSpPr>
          <p:cNvPr id="37" name="CuadroTexto 36">
            <a:extLst>
              <a:ext uri="{FF2B5EF4-FFF2-40B4-BE49-F238E27FC236}">
                <a16:creationId xmlns:a16="http://schemas.microsoft.com/office/drawing/2014/main" id="{B4F3A718-8714-46E3-9ECA-B54AFDFBCCEF}"/>
              </a:ext>
            </a:extLst>
          </p:cNvPr>
          <p:cNvSpPr txBox="1"/>
          <p:nvPr/>
        </p:nvSpPr>
        <p:spPr>
          <a:xfrm>
            <a:off x="2569844" y="2772651"/>
            <a:ext cx="1399020" cy="307777"/>
          </a:xfrm>
          <a:prstGeom prst="rect">
            <a:avLst/>
          </a:prstGeom>
          <a:noFill/>
        </p:spPr>
        <p:txBody>
          <a:bodyPr wrap="square" rtlCol="0">
            <a:spAutoFit/>
          </a:bodyPr>
          <a:lstStyle/>
          <a:p>
            <a:pPr marL="171450" indent="-171450">
              <a:buFont typeface="Arial" panose="020B0604020202020204" pitchFamily="34" charset="0"/>
              <a:buChar char="•"/>
            </a:pPr>
            <a:r>
              <a:rPr lang="es-CL" sz="700" dirty="0">
                <a:latin typeface="+mj-lt"/>
              </a:rPr>
              <a:t>Zona engrosada de la cual brotan las hojas o ramas.</a:t>
            </a:r>
          </a:p>
        </p:txBody>
      </p:sp>
      <p:sp>
        <p:nvSpPr>
          <p:cNvPr id="41" name="CuadroTexto 40">
            <a:extLst>
              <a:ext uri="{FF2B5EF4-FFF2-40B4-BE49-F238E27FC236}">
                <a16:creationId xmlns:a16="http://schemas.microsoft.com/office/drawing/2014/main" id="{987B01F5-ED09-4F40-8EDF-E3FBCC77F44D}"/>
              </a:ext>
            </a:extLst>
          </p:cNvPr>
          <p:cNvSpPr txBox="1"/>
          <p:nvPr/>
        </p:nvSpPr>
        <p:spPr>
          <a:xfrm>
            <a:off x="2983893" y="2181364"/>
            <a:ext cx="1139559" cy="307777"/>
          </a:xfrm>
          <a:prstGeom prst="rect">
            <a:avLst/>
          </a:prstGeom>
          <a:noFill/>
        </p:spPr>
        <p:txBody>
          <a:bodyPr wrap="square" rtlCol="0">
            <a:spAutoFit/>
          </a:bodyPr>
          <a:lstStyle/>
          <a:p>
            <a:pPr marL="171450" indent="-171450" algn="just">
              <a:buFont typeface="Arial" panose="020B0604020202020204" pitchFamily="34" charset="0"/>
              <a:buChar char="•"/>
            </a:pPr>
            <a:r>
              <a:rPr lang="es-CL" sz="700" dirty="0">
                <a:latin typeface="+mj-lt"/>
              </a:rPr>
              <a:t>Zona entre un nudo y el siguiente</a:t>
            </a:r>
          </a:p>
        </p:txBody>
      </p:sp>
      <p:sp>
        <p:nvSpPr>
          <p:cNvPr id="42" name="CuadroTexto 41">
            <a:extLst>
              <a:ext uri="{FF2B5EF4-FFF2-40B4-BE49-F238E27FC236}">
                <a16:creationId xmlns:a16="http://schemas.microsoft.com/office/drawing/2014/main" id="{928FC4B0-F895-4C7B-AB84-3495149B76A5}"/>
              </a:ext>
            </a:extLst>
          </p:cNvPr>
          <p:cNvSpPr txBox="1"/>
          <p:nvPr/>
        </p:nvSpPr>
        <p:spPr>
          <a:xfrm>
            <a:off x="3319959" y="600893"/>
            <a:ext cx="1007229" cy="630942"/>
          </a:xfrm>
          <a:prstGeom prst="rect">
            <a:avLst/>
          </a:prstGeom>
          <a:noFill/>
        </p:spPr>
        <p:txBody>
          <a:bodyPr wrap="square" rtlCol="0">
            <a:spAutoFit/>
          </a:bodyPr>
          <a:lstStyle/>
          <a:p>
            <a:pPr marL="171450" indent="-171450" algn="just">
              <a:buFont typeface="Arial" panose="020B0604020202020204" pitchFamily="34" charset="0"/>
              <a:buChar char="•"/>
            </a:pPr>
            <a:r>
              <a:rPr lang="es-CL" sz="700" dirty="0">
                <a:latin typeface="+mj-lt"/>
              </a:rPr>
              <a:t>En el extremo superior del tallo. Responsable del crecimiento en longitud del tallo.</a:t>
            </a:r>
          </a:p>
        </p:txBody>
      </p:sp>
      <p:grpSp>
        <p:nvGrpSpPr>
          <p:cNvPr id="5131" name="Grupo 5130">
            <a:extLst>
              <a:ext uri="{FF2B5EF4-FFF2-40B4-BE49-F238E27FC236}">
                <a16:creationId xmlns:a16="http://schemas.microsoft.com/office/drawing/2014/main" id="{B935B19C-1503-48B8-9350-C1DFDA0D71DD}"/>
              </a:ext>
            </a:extLst>
          </p:cNvPr>
          <p:cNvGrpSpPr/>
          <p:nvPr/>
        </p:nvGrpSpPr>
        <p:grpSpPr>
          <a:xfrm>
            <a:off x="176496" y="601488"/>
            <a:ext cx="1663094" cy="1284478"/>
            <a:chOff x="-63693" y="1837479"/>
            <a:chExt cx="1270890" cy="1284478"/>
          </a:xfrm>
        </p:grpSpPr>
        <p:sp>
          <p:nvSpPr>
            <p:cNvPr id="45" name="CuadroTexto 44">
              <a:extLst>
                <a:ext uri="{FF2B5EF4-FFF2-40B4-BE49-F238E27FC236}">
                  <a16:creationId xmlns:a16="http://schemas.microsoft.com/office/drawing/2014/main" id="{59DB4D19-FB13-49DB-AD7B-C74B4F1E27DE}"/>
                </a:ext>
              </a:extLst>
            </p:cNvPr>
            <p:cNvSpPr txBox="1"/>
            <p:nvPr/>
          </p:nvSpPr>
          <p:spPr>
            <a:xfrm>
              <a:off x="-63693" y="1837479"/>
              <a:ext cx="1215189" cy="253916"/>
            </a:xfrm>
            <a:prstGeom prst="rect">
              <a:avLst/>
            </a:prstGeom>
            <a:noFill/>
          </p:spPr>
          <p:txBody>
            <a:bodyPr wrap="square" rtlCol="0">
              <a:spAutoFit/>
            </a:bodyPr>
            <a:lstStyle/>
            <a:p>
              <a:pPr algn="ctr"/>
              <a:r>
                <a:rPr lang="es-CL" sz="1050" b="1" dirty="0">
                  <a:latin typeface="Calibri Light" panose="020F0302020204030204" pitchFamily="34" charset="0"/>
                  <a:cs typeface="Calibri Light" panose="020F0302020204030204" pitchFamily="34" charset="0"/>
                </a:rPr>
                <a:t>Funciones del Tallo</a:t>
              </a:r>
            </a:p>
          </p:txBody>
        </p:sp>
        <p:sp>
          <p:nvSpPr>
            <p:cNvPr id="47" name="CuadroTexto 46">
              <a:extLst>
                <a:ext uri="{FF2B5EF4-FFF2-40B4-BE49-F238E27FC236}">
                  <a16:creationId xmlns:a16="http://schemas.microsoft.com/office/drawing/2014/main" id="{0AB7A76F-D098-4FFE-B785-78025BB9584D}"/>
                </a:ext>
              </a:extLst>
            </p:cNvPr>
            <p:cNvSpPr txBox="1"/>
            <p:nvPr/>
          </p:nvSpPr>
          <p:spPr>
            <a:xfrm>
              <a:off x="-20403" y="2060128"/>
              <a:ext cx="1227600" cy="1061829"/>
            </a:xfrm>
            <a:prstGeom prst="rect">
              <a:avLst/>
            </a:prstGeom>
            <a:noFill/>
          </p:spPr>
          <p:txBody>
            <a:bodyPr wrap="square" rtlCol="0">
              <a:spAutoFit/>
            </a:bodyPr>
            <a:lstStyle/>
            <a:p>
              <a:pPr marL="171450" indent="-171450">
                <a:buFont typeface="Arial" panose="020B0604020202020204" pitchFamily="34" charset="0"/>
                <a:buChar char="•"/>
              </a:pPr>
              <a:r>
                <a:rPr lang="es-CL" sz="700" dirty="0">
                  <a:latin typeface="+mj-lt"/>
                </a:rPr>
                <a:t>Sostener ramas, hojas, Flores y frutos.</a:t>
              </a:r>
            </a:p>
            <a:p>
              <a:endParaRPr lang="es-CL" sz="700" dirty="0">
                <a:latin typeface="+mj-lt"/>
              </a:endParaRPr>
            </a:p>
            <a:p>
              <a:pPr marL="171450" indent="-171450">
                <a:buFont typeface="Arial" panose="020B0604020202020204" pitchFamily="34" charset="0"/>
                <a:buChar char="•"/>
              </a:pPr>
              <a:r>
                <a:rPr lang="es-CL" sz="700" dirty="0">
                  <a:latin typeface="+mj-lt"/>
                </a:rPr>
                <a:t>Transportar agua, Minerales y savia desde las raíces a las hojas y desde las hojas al resto de la planta.</a:t>
              </a:r>
            </a:p>
            <a:p>
              <a:pPr marL="171450" indent="-171450">
                <a:buFont typeface="Arial" panose="020B0604020202020204" pitchFamily="34" charset="0"/>
                <a:buChar char="•"/>
              </a:pPr>
              <a:endParaRPr lang="es-CL" sz="700" dirty="0">
                <a:latin typeface="+mj-lt"/>
              </a:endParaRPr>
            </a:p>
            <a:p>
              <a:pPr marL="171450" indent="-171450">
                <a:buFont typeface="Arial" panose="020B0604020202020204" pitchFamily="34" charset="0"/>
                <a:buChar char="•"/>
              </a:pPr>
              <a:r>
                <a:rPr lang="es-CL" sz="700" dirty="0">
                  <a:latin typeface="+mj-lt"/>
                </a:rPr>
                <a:t>Almacenar sustancias alimenticias</a:t>
              </a:r>
            </a:p>
          </p:txBody>
        </p:sp>
      </p:grpSp>
      <p:pic>
        <p:nvPicPr>
          <p:cNvPr id="5130" name="Imagen 5129" descr="Imagen que contiene árbol, hierba, exterior, planta&#10;&#10;Descripción generada automáticamente">
            <a:extLst>
              <a:ext uri="{FF2B5EF4-FFF2-40B4-BE49-F238E27FC236}">
                <a16:creationId xmlns:a16="http://schemas.microsoft.com/office/drawing/2014/main" id="{D5D0066D-BD52-47AC-A8A9-13B7E397B463}"/>
              </a:ext>
            </a:extLst>
          </p:cNvPr>
          <p:cNvPicPr>
            <a:picLocks noChangeAspect="1"/>
          </p:cNvPicPr>
          <p:nvPr/>
        </p:nvPicPr>
        <p:blipFill rotWithShape="1">
          <a:blip r:embed="rId6">
            <a:extLst>
              <a:ext uri="{28A0092B-C50C-407E-A947-70E740481C1C}">
                <a14:useLocalDpi xmlns:a14="http://schemas.microsoft.com/office/drawing/2010/main" val="0"/>
              </a:ext>
            </a:extLst>
          </a:blip>
          <a:srcRect b="13561"/>
          <a:stretch/>
        </p:blipFill>
        <p:spPr>
          <a:xfrm>
            <a:off x="3720" y="4916898"/>
            <a:ext cx="4348163" cy="763177"/>
          </a:xfrm>
          <a:prstGeom prst="rect">
            <a:avLst/>
          </a:prstGeom>
        </p:spPr>
      </p:pic>
      <p:sp>
        <p:nvSpPr>
          <p:cNvPr id="6" name="Elipse 5">
            <a:extLst>
              <a:ext uri="{FF2B5EF4-FFF2-40B4-BE49-F238E27FC236}">
                <a16:creationId xmlns:a16="http://schemas.microsoft.com/office/drawing/2014/main" id="{A34CFF65-E38D-4A2E-869C-05EB5BB96080}"/>
              </a:ext>
            </a:extLst>
          </p:cNvPr>
          <p:cNvSpPr/>
          <p:nvPr/>
        </p:nvSpPr>
        <p:spPr>
          <a:xfrm>
            <a:off x="1425626" y="2751611"/>
            <a:ext cx="228600" cy="228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cxnSp>
        <p:nvCxnSpPr>
          <p:cNvPr id="8" name="Conector recto de flecha 7">
            <a:extLst>
              <a:ext uri="{FF2B5EF4-FFF2-40B4-BE49-F238E27FC236}">
                <a16:creationId xmlns:a16="http://schemas.microsoft.com/office/drawing/2014/main" id="{1A735B72-7FA8-4850-BF7B-C408BC39B8F6}"/>
              </a:ext>
            </a:extLst>
          </p:cNvPr>
          <p:cNvCxnSpPr>
            <a:cxnSpLocks/>
          </p:cNvCxnSpPr>
          <p:nvPr/>
        </p:nvCxnSpPr>
        <p:spPr>
          <a:xfrm flipV="1">
            <a:off x="1624955" y="2437185"/>
            <a:ext cx="420564" cy="34019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140" name="Imagen 5139" descr="Imagen que contiene animal&#10;&#10;Descripción generada automáticamente">
            <a:extLst>
              <a:ext uri="{FF2B5EF4-FFF2-40B4-BE49-F238E27FC236}">
                <a16:creationId xmlns:a16="http://schemas.microsoft.com/office/drawing/2014/main" id="{DEBAD8DB-DF9F-48F5-A614-A14A82D0057F}"/>
              </a:ext>
            </a:extLst>
          </p:cNvPr>
          <p:cNvPicPr>
            <a:picLocks noChangeAspect="1"/>
          </p:cNvPicPr>
          <p:nvPr/>
        </p:nvPicPr>
        <p:blipFill rotWithShape="1">
          <a:blip r:embed="rId7">
            <a:extLst>
              <a:ext uri="{28A0092B-C50C-407E-A947-70E740481C1C}">
                <a14:useLocalDpi xmlns:a14="http://schemas.microsoft.com/office/drawing/2010/main" val="0"/>
              </a:ext>
            </a:extLst>
          </a:blip>
          <a:srcRect l="36134" r="39821" b="53156"/>
          <a:stretch/>
        </p:blipFill>
        <p:spPr>
          <a:xfrm>
            <a:off x="2698089" y="4781077"/>
            <a:ext cx="103495" cy="129933"/>
          </a:xfrm>
          <a:prstGeom prst="rect">
            <a:avLst/>
          </a:prstGeom>
        </p:spPr>
      </p:pic>
      <p:pic>
        <p:nvPicPr>
          <p:cNvPr id="85" name="Imagen 84" descr="Imagen que contiene animal&#10;&#10;Descripción generada automáticamente">
            <a:extLst>
              <a:ext uri="{FF2B5EF4-FFF2-40B4-BE49-F238E27FC236}">
                <a16:creationId xmlns:a16="http://schemas.microsoft.com/office/drawing/2014/main" id="{F32E23CB-F77F-43D5-B7F7-9825CB45163B}"/>
              </a:ext>
            </a:extLst>
          </p:cNvPr>
          <p:cNvPicPr>
            <a:picLocks noChangeAspect="1"/>
          </p:cNvPicPr>
          <p:nvPr/>
        </p:nvPicPr>
        <p:blipFill rotWithShape="1">
          <a:blip r:embed="rId7">
            <a:extLst>
              <a:ext uri="{28A0092B-C50C-407E-A947-70E740481C1C}">
                <a14:useLocalDpi xmlns:a14="http://schemas.microsoft.com/office/drawing/2010/main" val="0"/>
              </a:ext>
            </a:extLst>
          </a:blip>
          <a:srcRect l="66139" t="42507" r="-1200" b="4963"/>
          <a:stretch/>
        </p:blipFill>
        <p:spPr>
          <a:xfrm>
            <a:off x="2884177" y="4603964"/>
            <a:ext cx="188101" cy="181607"/>
          </a:xfrm>
          <a:prstGeom prst="rect">
            <a:avLst/>
          </a:prstGeom>
        </p:spPr>
      </p:pic>
      <p:pic>
        <p:nvPicPr>
          <p:cNvPr id="29" name="Imagen 28">
            <a:extLst>
              <a:ext uri="{FF2B5EF4-FFF2-40B4-BE49-F238E27FC236}">
                <a16:creationId xmlns:a16="http://schemas.microsoft.com/office/drawing/2014/main" id="{85E1F377-DFF2-4B38-81E9-4C684BD58147}"/>
              </a:ext>
            </a:extLst>
          </p:cNvPr>
          <p:cNvPicPr>
            <a:picLocks noChangeAspect="1"/>
          </p:cNvPicPr>
          <p:nvPr/>
        </p:nvPicPr>
        <p:blipFill rotWithShape="1">
          <a:blip r:embed="rId8">
            <a:extLst>
              <a:ext uri="{28A0092B-C50C-407E-A947-70E740481C1C}">
                <a14:useLocalDpi xmlns:a14="http://schemas.microsoft.com/office/drawing/2010/main" val="0"/>
              </a:ext>
            </a:extLst>
          </a:blip>
          <a:srcRect b="6876"/>
          <a:stretch/>
        </p:blipFill>
        <p:spPr>
          <a:xfrm>
            <a:off x="3968864" y="26963"/>
            <a:ext cx="330272" cy="280875"/>
          </a:xfrm>
          <a:prstGeom prst="rect">
            <a:avLst/>
          </a:prstGeom>
        </p:spPr>
      </p:pic>
    </p:spTree>
    <p:extLst>
      <p:ext uri="{BB962C8B-B14F-4D97-AF65-F5344CB8AC3E}">
        <p14:creationId xmlns:p14="http://schemas.microsoft.com/office/powerpoint/2010/main" val="3267295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5D2656F7-5595-4570-8808-C848EF2676AF}"/>
              </a:ext>
            </a:extLst>
          </p:cNvPr>
          <p:cNvSpPr>
            <a:spLocks noGrp="1"/>
          </p:cNvSpPr>
          <p:nvPr>
            <p:ph type="title"/>
          </p:nvPr>
        </p:nvSpPr>
        <p:spPr>
          <a:xfrm>
            <a:off x="298934" y="1165860"/>
            <a:ext cx="3750290" cy="726391"/>
          </a:xfrm>
        </p:spPr>
        <p:txBody>
          <a:bodyPr>
            <a:noAutofit/>
          </a:bodyPr>
          <a:lstStyle/>
          <a:p>
            <a:pPr algn="ctr"/>
            <a:r>
              <a:rPr lang="es-CL" sz="2800" dirty="0">
                <a:solidFill>
                  <a:srgbClr val="33706B"/>
                </a:solidFill>
              </a:rPr>
              <a:t>Partes de una </a:t>
            </a:r>
            <a:br>
              <a:rPr lang="es-CL" sz="2800" dirty="0">
                <a:solidFill>
                  <a:srgbClr val="33706B"/>
                </a:solidFill>
              </a:rPr>
            </a:br>
            <a:r>
              <a:rPr lang="es-CL" sz="2800" dirty="0">
                <a:solidFill>
                  <a:srgbClr val="33706B"/>
                </a:solidFill>
              </a:rPr>
              <a:t>Hoja</a:t>
            </a:r>
          </a:p>
        </p:txBody>
      </p:sp>
      <p:grpSp>
        <p:nvGrpSpPr>
          <p:cNvPr id="5" name="Grupo 4">
            <a:extLst>
              <a:ext uri="{FF2B5EF4-FFF2-40B4-BE49-F238E27FC236}">
                <a16:creationId xmlns:a16="http://schemas.microsoft.com/office/drawing/2014/main" id="{0F2F0D89-828D-4DC8-B44C-C2793EF9123E}"/>
              </a:ext>
            </a:extLst>
          </p:cNvPr>
          <p:cNvGrpSpPr/>
          <p:nvPr/>
        </p:nvGrpSpPr>
        <p:grpSpPr>
          <a:xfrm>
            <a:off x="974257" y="4326240"/>
            <a:ext cx="2399644" cy="776733"/>
            <a:chOff x="961560" y="474567"/>
            <a:chExt cx="2249449" cy="676089"/>
          </a:xfrm>
        </p:grpSpPr>
        <p:pic>
          <p:nvPicPr>
            <p:cNvPr id="6" name="Imagen 5">
              <a:extLst>
                <a:ext uri="{FF2B5EF4-FFF2-40B4-BE49-F238E27FC236}">
                  <a16:creationId xmlns:a16="http://schemas.microsoft.com/office/drawing/2014/main" id="{7AD5C06D-9E3E-4DED-A1CE-B95A0C731E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080" y="474567"/>
              <a:ext cx="786409" cy="676089"/>
            </a:xfrm>
            <a:prstGeom prst="rect">
              <a:avLst/>
            </a:prstGeom>
          </p:spPr>
        </p:pic>
        <p:cxnSp>
          <p:nvCxnSpPr>
            <p:cNvPr id="7" name="Conector recto 6">
              <a:extLst>
                <a:ext uri="{FF2B5EF4-FFF2-40B4-BE49-F238E27FC236}">
                  <a16:creationId xmlns:a16="http://schemas.microsoft.com/office/drawing/2014/main" id="{1E835197-4092-4007-9925-88932C3473EB}"/>
                </a:ext>
              </a:extLst>
            </p:cNvPr>
            <p:cNvCxnSpPr/>
            <p:nvPr/>
          </p:nvCxnSpPr>
          <p:spPr>
            <a:xfrm flipH="1">
              <a:off x="961560" y="750285"/>
              <a:ext cx="731520" cy="0"/>
            </a:xfrm>
            <a:prstGeom prst="line">
              <a:avLst/>
            </a:prstGeom>
            <a:ln w="952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F3EDC23E-F71E-473A-AED3-6092413CD676}"/>
                </a:ext>
              </a:extLst>
            </p:cNvPr>
            <p:cNvCxnSpPr/>
            <p:nvPr/>
          </p:nvCxnSpPr>
          <p:spPr>
            <a:xfrm flipH="1">
              <a:off x="2479489" y="750285"/>
              <a:ext cx="731520" cy="0"/>
            </a:xfrm>
            <a:prstGeom prst="line">
              <a:avLst/>
            </a:prstGeom>
            <a:ln w="952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9" name="Imagen 8" descr="Imagen que contiene flor&#10;&#10;Descripción generada automáticamente">
            <a:extLst>
              <a:ext uri="{FF2B5EF4-FFF2-40B4-BE49-F238E27FC236}">
                <a16:creationId xmlns:a16="http://schemas.microsoft.com/office/drawing/2014/main" id="{9C11BD05-AD33-46CA-AA57-DF5EBAB31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375" y="2226867"/>
            <a:ext cx="2729412" cy="1808865"/>
          </a:xfrm>
          <a:prstGeom prst="rect">
            <a:avLst/>
          </a:prstGeom>
        </p:spPr>
      </p:pic>
    </p:spTree>
    <p:extLst>
      <p:ext uri="{BB962C8B-B14F-4D97-AF65-F5344CB8AC3E}">
        <p14:creationId xmlns:p14="http://schemas.microsoft.com/office/powerpoint/2010/main" val="2793750104"/>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959</TotalTime>
  <Words>302</Words>
  <Application>Microsoft Office PowerPoint</Application>
  <PresentationFormat>Personalizado</PresentationFormat>
  <Paragraphs>48</Paragraphs>
  <Slides>10</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10</vt:i4>
      </vt:variant>
    </vt:vector>
  </HeadingPairs>
  <TitlesOfParts>
    <vt:vector size="15" baseType="lpstr">
      <vt:lpstr>AR BLANCA</vt:lpstr>
      <vt:lpstr>Arial</vt:lpstr>
      <vt:lpstr>Calibri</vt:lpstr>
      <vt:lpstr>Calibri Light</vt:lpstr>
      <vt:lpstr>Tema de Office</vt:lpstr>
      <vt:lpstr>Fichas Educativas  Las Partes de una Planta</vt:lpstr>
      <vt:lpstr>Presentación de PowerPoint</vt:lpstr>
      <vt:lpstr>Presentación de PowerPoint</vt:lpstr>
      <vt:lpstr>Presentación de PowerPoint</vt:lpstr>
      <vt:lpstr>Tipos de Sistema Radicular</vt:lpstr>
      <vt:lpstr>Presentación de PowerPoint</vt:lpstr>
      <vt:lpstr>Partes de un  Tallo</vt:lpstr>
      <vt:lpstr>Presentación de PowerPoint</vt:lpstr>
      <vt:lpstr>Partes de una  Hoja</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Matías Alejandro Acuña Meléndez</dc:creator>
  <cp:lastModifiedBy>Matías Alejandro Acuña Meléndez</cp:lastModifiedBy>
  <cp:revision>44</cp:revision>
  <dcterms:created xsi:type="dcterms:W3CDTF">2018-12-11T13:52:29Z</dcterms:created>
  <dcterms:modified xsi:type="dcterms:W3CDTF">2019-01-07T18:39:02Z</dcterms:modified>
</cp:coreProperties>
</file>